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wTcVAaoYypG1B+nFPHSUfTAnj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236c6b97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28236c6b97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025eb7643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025eb7643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g3025eb7643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82e075dea4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282e075dea4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282e075dea4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 name="Google Shape;5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85b32e52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285b32e52d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285b32e52d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5687b8a777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15687b8a777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04a6b2011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04a6b2011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304a6b2011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5bf1b8e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15bf1b8e90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g15bf1b8e90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82e075de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82e075de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g282e075dea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5bf1b8e90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15bf1b8e90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g15bf1b8e90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0467e51f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0467e51fe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g30467e51fe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5687b8a777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15687b8a777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4265611" y="17526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123" name="Shape 123"/>
        <p:cNvGrpSpPr/>
        <p:nvPr/>
      </p:nvGrpSpPr>
      <p:grpSpPr>
        <a:xfrm>
          <a:off x="0" y="0"/>
          <a:ext cx="0" cy="0"/>
          <a:chOff x="0" y="0"/>
          <a:chExt cx="0" cy="0"/>
        </a:xfrm>
      </p:grpSpPr>
      <p:sp>
        <p:nvSpPr>
          <p:cNvPr id="124" name="Google Shape;124;p23"/>
          <p:cNvSpPr txBox="1"/>
          <p:nvPr>
            <p:ph type="title"/>
          </p:nvPr>
        </p:nvSpPr>
        <p:spPr>
          <a:xfrm>
            <a:off x="1065212" y="304799"/>
            <a:ext cx="10058402" cy="12161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5" name="Google Shape;125;p23"/>
          <p:cNvGrpSpPr/>
          <p:nvPr/>
        </p:nvGrpSpPr>
        <p:grpSpPr>
          <a:xfrm>
            <a:off x="1052422" y="1733550"/>
            <a:ext cx="4360503" cy="3050038"/>
            <a:chOff x="895350" y="3313113"/>
            <a:chExt cx="3613151" cy="2790825"/>
          </a:xfrm>
        </p:grpSpPr>
        <p:sp>
          <p:nvSpPr>
            <p:cNvPr id="126" name="Google Shape;126;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9" name="Google Shape;129;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0" name="Google Shape;130;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1" name="Google Shape;131;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2" name="Google Shape;132;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3" name="Google Shape;133;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4" name="Google Shape;134;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5" name="Google Shape;135;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6" name="Google Shape;136;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7" name="Google Shape;137;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38" name="Google Shape;138;p23"/>
          <p:cNvSpPr/>
          <p:nvPr>
            <p:ph idx="2" type="pic"/>
          </p:nvPr>
        </p:nvSpPr>
        <p:spPr>
          <a:xfrm>
            <a:off x="1265028"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39" name="Google Shape;139;p23"/>
          <p:cNvSpPr txBox="1"/>
          <p:nvPr>
            <p:ph idx="1" type="body"/>
          </p:nvPr>
        </p:nvSpPr>
        <p:spPr>
          <a:xfrm>
            <a:off x="1052423"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40" name="Google Shape;140;p23"/>
          <p:cNvGrpSpPr/>
          <p:nvPr/>
        </p:nvGrpSpPr>
        <p:grpSpPr>
          <a:xfrm>
            <a:off x="6763111" y="1733550"/>
            <a:ext cx="4360503" cy="3050038"/>
            <a:chOff x="895350" y="3313113"/>
            <a:chExt cx="3613151" cy="2790825"/>
          </a:xfrm>
        </p:grpSpPr>
        <p:sp>
          <p:nvSpPr>
            <p:cNvPr id="141" name="Google Shape;141;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2" name="Google Shape;142;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3" name="Google Shape;143;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4" name="Google Shape;144;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5" name="Google Shape;145;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6" name="Google Shape;146;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7" name="Google Shape;147;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8" name="Google Shape;148;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9" name="Google Shape;149;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0" name="Google Shape;150;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1" name="Google Shape;151;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2" name="Google Shape;152;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53" name="Google Shape;153;p23"/>
          <p:cNvSpPr/>
          <p:nvPr>
            <p:ph idx="3" type="pic"/>
          </p:nvPr>
        </p:nvSpPr>
        <p:spPr>
          <a:xfrm>
            <a:off x="6975717"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54" name="Google Shape;154;p23"/>
          <p:cNvSpPr txBox="1"/>
          <p:nvPr>
            <p:ph idx="4" type="body"/>
          </p:nvPr>
        </p:nvSpPr>
        <p:spPr>
          <a:xfrm>
            <a:off x="6742908"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55" name="Google Shape;155;p2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158" name="Shape 158"/>
        <p:cNvGrpSpPr/>
        <p:nvPr/>
      </p:nvGrpSpPr>
      <p:grpSpPr>
        <a:xfrm>
          <a:off x="0" y="0"/>
          <a:ext cx="0" cy="0"/>
          <a:chOff x="0" y="0"/>
          <a:chExt cx="0" cy="0"/>
        </a:xfrm>
      </p:grpSpPr>
      <p:sp>
        <p:nvSpPr>
          <p:cNvPr id="159" name="Google Shape;159;p24"/>
          <p:cNvSpPr txBox="1"/>
          <p:nvPr>
            <p:ph type="title"/>
          </p:nvPr>
        </p:nvSpPr>
        <p:spPr>
          <a:xfrm>
            <a:off x="9066214" y="421594"/>
            <a:ext cx="2286000" cy="18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60" name="Google Shape;160;p24"/>
          <p:cNvGrpSpPr/>
          <p:nvPr/>
        </p:nvGrpSpPr>
        <p:grpSpPr>
          <a:xfrm flipH="1" rot="5400000">
            <a:off x="274315" y="1102304"/>
            <a:ext cx="5053664" cy="4411852"/>
            <a:chOff x="895350" y="3313113"/>
            <a:chExt cx="3613151" cy="2790825"/>
          </a:xfrm>
        </p:grpSpPr>
        <p:sp>
          <p:nvSpPr>
            <p:cNvPr id="161" name="Google Shape;161;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6" name="Google Shape;166;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7" name="Google Shape;167;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8" name="Google Shape;168;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73" name="Google Shape;173;p24"/>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174" name="Google Shape;174;p24"/>
          <p:cNvGrpSpPr/>
          <p:nvPr/>
        </p:nvGrpSpPr>
        <p:grpSpPr>
          <a:xfrm>
            <a:off x="5322489" y="319177"/>
            <a:ext cx="3389607" cy="2710838"/>
            <a:chOff x="895350" y="3313113"/>
            <a:chExt cx="3613151" cy="2790825"/>
          </a:xfrm>
        </p:grpSpPr>
        <p:sp>
          <p:nvSpPr>
            <p:cNvPr id="175" name="Google Shape;175;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0" name="Google Shape;180;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1" name="Google Shape;181;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2" name="Google Shape;182;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3" name="Google Shape;183;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4" name="Google Shape;184;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5" name="Google Shape;185;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6" name="Google Shape;186;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87" name="Google Shape;187;p24"/>
          <p:cNvSpPr/>
          <p:nvPr>
            <p:ph idx="3" type="pic"/>
          </p:nvPr>
        </p:nvSpPr>
        <p:spPr>
          <a:xfrm>
            <a:off x="5546780" y="529603"/>
            <a:ext cx="2993366" cy="2305338"/>
          </a:xfrm>
          <a:prstGeom prst="rect">
            <a:avLst/>
          </a:prstGeom>
          <a:solidFill>
            <a:schemeClr val="lt2"/>
          </a:solidFill>
          <a:ln cap="flat" cmpd="sng" w="38100">
            <a:solidFill>
              <a:schemeClr val="lt1"/>
            </a:solidFill>
            <a:prstDash val="solid"/>
            <a:round/>
            <a:headEnd len="sm" w="sm" type="none"/>
            <a:tailEnd len="sm" w="sm" type="none"/>
          </a:ln>
        </p:spPr>
      </p:sp>
      <p:grpSp>
        <p:nvGrpSpPr>
          <p:cNvPr id="188" name="Google Shape;188;p24"/>
          <p:cNvGrpSpPr/>
          <p:nvPr/>
        </p:nvGrpSpPr>
        <p:grpSpPr>
          <a:xfrm>
            <a:off x="5322489" y="3245640"/>
            <a:ext cx="3389607" cy="2710838"/>
            <a:chOff x="895350" y="3313113"/>
            <a:chExt cx="3613151" cy="2790825"/>
          </a:xfrm>
        </p:grpSpPr>
        <p:sp>
          <p:nvSpPr>
            <p:cNvPr id="189" name="Google Shape;189;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0" name="Google Shape;190;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1" name="Google Shape;191;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2" name="Google Shape;192;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3" name="Google Shape;193;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4" name="Google Shape;194;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5" name="Google Shape;195;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6" name="Google Shape;196;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7" name="Google Shape;197;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8" name="Google Shape;198;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9" name="Google Shape;199;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00" name="Google Shape;200;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01" name="Google Shape;201;p24"/>
          <p:cNvSpPr/>
          <p:nvPr>
            <p:ph idx="4" type="pic"/>
          </p:nvPr>
        </p:nvSpPr>
        <p:spPr>
          <a:xfrm>
            <a:off x="5546780" y="3456066"/>
            <a:ext cx="2993366" cy="2305338"/>
          </a:xfrm>
          <a:prstGeom prst="rect">
            <a:avLst/>
          </a:prstGeom>
          <a:solidFill>
            <a:schemeClr val="lt2"/>
          </a:solidFill>
          <a:ln cap="flat" cmpd="sng" w="38100">
            <a:solidFill>
              <a:schemeClr val="lt1"/>
            </a:solidFill>
            <a:prstDash val="solid"/>
            <a:round/>
            <a:headEnd len="sm" w="sm" type="none"/>
            <a:tailEnd len="sm" w="sm" type="none"/>
          </a:ln>
        </p:spPr>
      </p:sp>
      <p:sp>
        <p:nvSpPr>
          <p:cNvPr id="202" name="Google Shape;202;p24"/>
          <p:cNvSpPr txBox="1"/>
          <p:nvPr>
            <p:ph idx="1" type="body"/>
          </p:nvPr>
        </p:nvSpPr>
        <p:spPr>
          <a:xfrm>
            <a:off x="9066214" y="2484992"/>
            <a:ext cx="2286000" cy="324872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03" name="Google Shape;203;p2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04" name="Google Shape;204;p2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4"/>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25"/>
          <p:cNvSpPr txBox="1"/>
          <p:nvPr>
            <p:ph type="title"/>
          </p:nvPr>
        </p:nvSpPr>
        <p:spPr>
          <a:xfrm>
            <a:off x="7511732"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5"/>
          <p:cNvSpPr txBox="1"/>
          <p:nvPr>
            <p:ph idx="1" type="body"/>
          </p:nvPr>
        </p:nvSpPr>
        <p:spPr>
          <a:xfrm>
            <a:off x="836613" y="914400"/>
            <a:ext cx="6172201"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209" name="Google Shape;209;p25"/>
          <p:cNvSpPr txBox="1"/>
          <p:nvPr>
            <p:ph idx="2" type="body"/>
          </p:nvPr>
        </p:nvSpPr>
        <p:spPr>
          <a:xfrm>
            <a:off x="7511732" y="3555523"/>
            <a:ext cx="3840480" cy="238807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10" name="Google Shape;210;p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1" name="Google Shape;211;p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2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6" name="Google Shape;216;p2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7" name="Google Shape;217;p2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27"/>
          <p:cNvSpPr txBox="1"/>
          <p:nvPr>
            <p:ph type="title"/>
          </p:nvPr>
        </p:nvSpPr>
        <p:spPr>
          <a:xfrm rot="5400000">
            <a:off x="7650584" y="2278485"/>
            <a:ext cx="5676900" cy="1729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7"/>
          <p:cNvSpPr txBox="1"/>
          <p:nvPr>
            <p:ph idx="1" type="body"/>
          </p:nvPr>
        </p:nvSpPr>
        <p:spPr>
          <a:xfrm rot="5400000">
            <a:off x="2316585" y="-1173586"/>
            <a:ext cx="5676900" cy="863367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2" name="Google Shape;222;p2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3" name="Google Shape;223;p2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1" name="Shape 231"/>
        <p:cNvGrpSpPr/>
        <p:nvPr/>
      </p:nvGrpSpPr>
      <p:grpSpPr>
        <a:xfrm>
          <a:off x="0" y="0"/>
          <a:ext cx="0" cy="0"/>
          <a:chOff x="0" y="0"/>
          <a:chExt cx="0" cy="0"/>
        </a:xfrm>
      </p:grpSpPr>
      <p:sp>
        <p:nvSpPr>
          <p:cNvPr id="232" name="Google Shape;232;g15687b8a777_0_241"/>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5687b8a777_0_24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34" name="Google Shape;234;g15687b8a777_0_24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5" name="Google Shape;235;g15687b8a777_0_24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5687b8a777_0_24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7" name="Shape 237"/>
        <p:cNvGrpSpPr/>
        <p:nvPr/>
      </p:nvGrpSpPr>
      <p:grpSpPr>
        <a:xfrm>
          <a:off x="0" y="0"/>
          <a:ext cx="0" cy="0"/>
          <a:chOff x="0" y="0"/>
          <a:chExt cx="0" cy="0"/>
        </a:xfrm>
      </p:grpSpPr>
      <p:sp>
        <p:nvSpPr>
          <p:cNvPr id="238" name="Google Shape;238;g15687b8a777_0_238"/>
          <p:cNvSpPr txBox="1"/>
          <p:nvPr>
            <p:ph type="ctrTitle"/>
          </p:nvPr>
        </p:nvSpPr>
        <p:spPr>
          <a:xfrm>
            <a:off x="4265611" y="17526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g15687b8a777_0_238"/>
          <p:cNvSpPr txBox="1"/>
          <p:nvPr>
            <p:ph idx="1" type="subTitle"/>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0" name="Shape 240"/>
        <p:cNvGrpSpPr/>
        <p:nvPr/>
      </p:nvGrpSpPr>
      <p:grpSpPr>
        <a:xfrm>
          <a:off x="0" y="0"/>
          <a:ext cx="0" cy="0"/>
          <a:chOff x="0" y="0"/>
          <a:chExt cx="0" cy="0"/>
        </a:xfrm>
      </p:grpSpPr>
      <p:sp>
        <p:nvSpPr>
          <p:cNvPr id="241" name="Google Shape;241;g15687b8a777_0_24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g15687b8a777_0_247"/>
          <p:cNvSpPr txBox="1"/>
          <p:nvPr>
            <p:ph idx="1" type="body"/>
          </p:nvPr>
        </p:nvSpPr>
        <p:spPr>
          <a:xfrm>
            <a:off x="1065212" y="1825625"/>
            <a:ext cx="4954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3" name="Google Shape;243;g15687b8a777_0_247"/>
          <p:cNvSpPr txBox="1"/>
          <p:nvPr>
            <p:ph idx="2" type="body"/>
          </p:nvPr>
        </p:nvSpPr>
        <p:spPr>
          <a:xfrm>
            <a:off x="6172200" y="1825625"/>
            <a:ext cx="4951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4" name="Google Shape;244;g15687b8a777_0_24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45" name="Google Shape;245;g15687b8a777_0_24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15687b8a777_0_24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7" name="Shape 247"/>
        <p:cNvGrpSpPr/>
        <p:nvPr/>
      </p:nvGrpSpPr>
      <p:grpSpPr>
        <a:xfrm>
          <a:off x="0" y="0"/>
          <a:ext cx="0" cy="0"/>
          <a:chOff x="0" y="0"/>
          <a:chExt cx="0" cy="0"/>
        </a:xfrm>
      </p:grpSpPr>
      <p:sp>
        <p:nvSpPr>
          <p:cNvPr id="248" name="Google Shape;248;g15687b8a777_0_254"/>
          <p:cNvSpPr txBox="1"/>
          <p:nvPr>
            <p:ph type="title"/>
          </p:nvPr>
        </p:nvSpPr>
        <p:spPr>
          <a:xfrm>
            <a:off x="7492891"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49" name="Google Shape;249;g15687b8a777_0_254"/>
          <p:cNvGrpSpPr/>
          <p:nvPr/>
        </p:nvGrpSpPr>
        <p:grpSpPr>
          <a:xfrm>
            <a:off x="595546" y="781398"/>
            <a:ext cx="6433399" cy="5053665"/>
            <a:chOff x="5162444" y="781398"/>
            <a:chExt cx="6433399" cy="5053665"/>
          </a:xfrm>
        </p:grpSpPr>
        <p:sp>
          <p:nvSpPr>
            <p:cNvPr id="250" name="Google Shape;250;g15687b8a777_0_254"/>
            <p:cNvSpPr/>
            <p:nvPr/>
          </p:nvSpPr>
          <p:spPr>
            <a:xfrm flipH="1" rot="5400000">
              <a:off x="3342556" y="3275020"/>
              <a:ext cx="3827995"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1" name="Google Shape;251;g15687b8a777_0_254"/>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252" name="Google Shape;252;g15687b8a777_0_254"/>
            <p:cNvGrpSpPr/>
            <p:nvPr/>
          </p:nvGrpSpPr>
          <p:grpSpPr>
            <a:xfrm>
              <a:off x="5813866" y="859114"/>
              <a:ext cx="5129008" cy="4880471"/>
              <a:chOff x="7856559" y="859112"/>
              <a:chExt cx="3086791" cy="4880471"/>
            </a:xfrm>
          </p:grpSpPr>
          <p:sp>
            <p:nvSpPr>
              <p:cNvPr id="253" name="Google Shape;253;g15687b8a777_0_254"/>
              <p:cNvSpPr/>
              <p:nvPr/>
            </p:nvSpPr>
            <p:spPr>
              <a:xfrm flipH="1" rot="5400000">
                <a:off x="9392183" y="4188416"/>
                <a:ext cx="15544" cy="3086790"/>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4" name="Google Shape;254;g15687b8a777_0_254"/>
              <p:cNvSpPr/>
              <p:nvPr/>
            </p:nvSpPr>
            <p:spPr>
              <a:xfrm flipH="1" rot="5400000">
                <a:off x="9366943" y="-651271"/>
                <a:ext cx="13322" cy="3034089"/>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255" name="Google Shape;255;g15687b8a777_0_254"/>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6" name="Google Shape;256;g15687b8a777_0_254"/>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7" name="Google Shape;257;g15687b8a777_0_254"/>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8" name="Google Shape;258;g15687b8a777_0_254"/>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9" name="Google Shape;259;g15687b8a777_0_254"/>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0" name="Google Shape;260;g15687b8a777_0_254"/>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1" name="Google Shape;261;g15687b8a777_0_254"/>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2" name="Google Shape;262;g15687b8a777_0_254"/>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63" name="Google Shape;263;g15687b8a777_0_254"/>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264" name="Google Shape;264;g15687b8a777_0_254"/>
          <p:cNvSpPr txBox="1"/>
          <p:nvPr>
            <p:ph idx="1" type="body"/>
          </p:nvPr>
        </p:nvSpPr>
        <p:spPr>
          <a:xfrm>
            <a:off x="7492891" y="3555521"/>
            <a:ext cx="3840600" cy="216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65" name="Google Shape;265;g15687b8a777_0_25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66" name="Google Shape;266;g15687b8a777_0_25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g15687b8a777_0_25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268" name="Shape 268"/>
        <p:cNvGrpSpPr/>
        <p:nvPr/>
      </p:nvGrpSpPr>
      <p:grpSpPr>
        <a:xfrm>
          <a:off x="0" y="0"/>
          <a:ext cx="0" cy="0"/>
          <a:chOff x="0" y="0"/>
          <a:chExt cx="0" cy="0"/>
        </a:xfrm>
      </p:grpSpPr>
      <p:sp>
        <p:nvSpPr>
          <p:cNvPr id="269" name="Google Shape;269;g15687b8a777_0_27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70" name="Google Shape;270;g15687b8a777_0_275"/>
          <p:cNvGrpSpPr/>
          <p:nvPr/>
        </p:nvGrpSpPr>
        <p:grpSpPr>
          <a:xfrm rot="5400000">
            <a:off x="1045222" y="1678005"/>
            <a:ext cx="3123208" cy="3089722"/>
            <a:chOff x="895350" y="3313113"/>
            <a:chExt cx="3613151" cy="2790825"/>
          </a:xfrm>
        </p:grpSpPr>
        <p:sp>
          <p:nvSpPr>
            <p:cNvPr id="271" name="Google Shape;271;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2" name="Google Shape;272;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3" name="Google Shape;273;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4" name="Google Shape;274;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5" name="Google Shape;275;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6" name="Google Shape;276;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7" name="Google Shape;277;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8" name="Google Shape;278;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9" name="Google Shape;279;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0" name="Google Shape;280;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1" name="Google Shape;281;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2" name="Google Shape;282;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83" name="Google Shape;283;g15687b8a777_0_275"/>
          <p:cNvSpPr/>
          <p:nvPr>
            <p:ph idx="2" type="pic"/>
          </p:nvPr>
        </p:nvSpPr>
        <p:spPr>
          <a:xfrm>
            <a:off x="1249168" y="1824285"/>
            <a:ext cx="27153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84" name="Google Shape;284;g15687b8a777_0_275"/>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285" name="Google Shape;285;g15687b8a777_0_275"/>
          <p:cNvGrpSpPr/>
          <p:nvPr/>
        </p:nvGrpSpPr>
        <p:grpSpPr>
          <a:xfrm rot="5400000">
            <a:off x="4517218" y="1678005"/>
            <a:ext cx="3123208" cy="3089722"/>
            <a:chOff x="895350" y="3313113"/>
            <a:chExt cx="3613151" cy="2790825"/>
          </a:xfrm>
        </p:grpSpPr>
        <p:sp>
          <p:nvSpPr>
            <p:cNvPr id="286" name="Google Shape;286;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7" name="Google Shape;287;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8" name="Google Shape;288;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9" name="Google Shape;289;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0" name="Google Shape;290;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1" name="Google Shape;291;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2" name="Google Shape;292;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3" name="Google Shape;293;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4" name="Google Shape;294;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5" name="Google Shape;295;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6" name="Google Shape;296;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7" name="Google Shape;297;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98" name="Google Shape;298;g15687b8a777_0_275"/>
          <p:cNvSpPr/>
          <p:nvPr>
            <p:ph idx="3" type="pic"/>
          </p:nvPr>
        </p:nvSpPr>
        <p:spPr>
          <a:xfrm>
            <a:off x="4720924"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99" name="Google Shape;299;g15687b8a777_0_275"/>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00" name="Google Shape;300;g15687b8a777_0_275"/>
          <p:cNvGrpSpPr/>
          <p:nvPr/>
        </p:nvGrpSpPr>
        <p:grpSpPr>
          <a:xfrm rot="5400000">
            <a:off x="8019092" y="1678005"/>
            <a:ext cx="3123208" cy="3089722"/>
            <a:chOff x="895350" y="3313113"/>
            <a:chExt cx="3613151" cy="2790825"/>
          </a:xfrm>
        </p:grpSpPr>
        <p:sp>
          <p:nvSpPr>
            <p:cNvPr id="301" name="Google Shape;301;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2" name="Google Shape;302;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3" name="Google Shape;303;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4" name="Google Shape;304;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5" name="Google Shape;305;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6" name="Google Shape;306;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7" name="Google Shape;307;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8" name="Google Shape;308;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9" name="Google Shape;309;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0" name="Google Shape;310;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1" name="Google Shape;311;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2" name="Google Shape;312;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13" name="Google Shape;313;g15687b8a777_0_275"/>
          <p:cNvSpPr/>
          <p:nvPr>
            <p:ph idx="5" type="pic"/>
          </p:nvPr>
        </p:nvSpPr>
        <p:spPr>
          <a:xfrm>
            <a:off x="8222798"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14" name="Google Shape;314;g15687b8a777_0_275"/>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15" name="Google Shape;315;g15687b8a777_0_27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16" name="Google Shape;316;g15687b8a777_0_27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g15687b8a777_0_27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1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1065212" y="1825625"/>
            <a:ext cx="4954588"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 name="Google Shape;21;p16"/>
          <p:cNvSpPr txBox="1"/>
          <p:nvPr>
            <p:ph idx="2" type="body"/>
          </p:nvPr>
        </p:nvSpPr>
        <p:spPr>
          <a:xfrm>
            <a:off x="6172200" y="1825625"/>
            <a:ext cx="4951414"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 name="Google Shape;22;p1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1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8" name="Shape 318"/>
        <p:cNvGrpSpPr/>
        <p:nvPr/>
      </p:nvGrpSpPr>
      <p:grpSpPr>
        <a:xfrm>
          <a:off x="0" y="0"/>
          <a:ext cx="0" cy="0"/>
          <a:chOff x="0" y="0"/>
          <a:chExt cx="0" cy="0"/>
        </a:xfrm>
      </p:grpSpPr>
      <p:sp>
        <p:nvSpPr>
          <p:cNvPr id="319" name="Google Shape;319;g15687b8a777_0_32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g15687b8a777_0_325"/>
          <p:cNvSpPr txBox="1"/>
          <p:nvPr>
            <p:ph idx="1" type="body"/>
          </p:nvPr>
        </p:nvSpPr>
        <p:spPr>
          <a:xfrm>
            <a:off x="1069848"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1" name="Google Shape;321;g15687b8a777_0_325"/>
          <p:cNvSpPr txBox="1"/>
          <p:nvPr>
            <p:ph idx="2" type="body"/>
          </p:nvPr>
        </p:nvSpPr>
        <p:spPr>
          <a:xfrm>
            <a:off x="1069848"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2" name="Google Shape;322;g15687b8a777_0_325"/>
          <p:cNvSpPr txBox="1"/>
          <p:nvPr>
            <p:ph idx="3" type="body"/>
          </p:nvPr>
        </p:nvSpPr>
        <p:spPr>
          <a:xfrm>
            <a:off x="6172200"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3" name="Google Shape;323;g15687b8a777_0_325"/>
          <p:cNvSpPr txBox="1"/>
          <p:nvPr>
            <p:ph idx="4" type="body"/>
          </p:nvPr>
        </p:nvSpPr>
        <p:spPr>
          <a:xfrm>
            <a:off x="6172200"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4" name="Google Shape;324;g15687b8a777_0_3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5" name="Google Shape;325;g15687b8a777_0_3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g15687b8a777_0_32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7" name="Shape 327"/>
        <p:cNvGrpSpPr/>
        <p:nvPr/>
      </p:nvGrpSpPr>
      <p:grpSpPr>
        <a:xfrm>
          <a:off x="0" y="0"/>
          <a:ext cx="0" cy="0"/>
          <a:chOff x="0" y="0"/>
          <a:chExt cx="0" cy="0"/>
        </a:xfrm>
      </p:grpSpPr>
      <p:sp>
        <p:nvSpPr>
          <p:cNvPr id="328" name="Google Shape;328;g15687b8a777_0_334"/>
          <p:cNvSpPr txBox="1"/>
          <p:nvPr>
            <p:ph type="title"/>
          </p:nvPr>
        </p:nvSpPr>
        <p:spPr>
          <a:xfrm>
            <a:off x="4265613" y="18288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g15687b8a777_0_334"/>
          <p:cNvSpPr txBox="1"/>
          <p:nvPr>
            <p:ph idx="1" type="body"/>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0" name="Shape 330"/>
        <p:cNvGrpSpPr/>
        <p:nvPr/>
      </p:nvGrpSpPr>
      <p:grpSpPr>
        <a:xfrm>
          <a:off x="0" y="0"/>
          <a:ext cx="0" cy="0"/>
          <a:chOff x="0" y="0"/>
          <a:chExt cx="0" cy="0"/>
        </a:xfrm>
      </p:grpSpPr>
      <p:sp>
        <p:nvSpPr>
          <p:cNvPr id="331" name="Google Shape;331;g15687b8a777_0_33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g15687b8a777_0_33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3" name="Google Shape;333;g15687b8a777_0_33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g15687b8a777_0_33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5" name="Shape 335"/>
        <p:cNvGrpSpPr/>
        <p:nvPr/>
      </p:nvGrpSpPr>
      <p:grpSpPr>
        <a:xfrm>
          <a:off x="0" y="0"/>
          <a:ext cx="0" cy="0"/>
          <a:chOff x="0" y="0"/>
          <a:chExt cx="0" cy="0"/>
        </a:xfrm>
      </p:grpSpPr>
      <p:sp>
        <p:nvSpPr>
          <p:cNvPr id="336" name="Google Shape;336;g15687b8a777_0_3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7" name="Google Shape;337;g15687b8a777_0_3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g15687b8a777_0_3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339" name="Shape 339"/>
        <p:cNvGrpSpPr/>
        <p:nvPr/>
      </p:nvGrpSpPr>
      <p:grpSpPr>
        <a:xfrm>
          <a:off x="0" y="0"/>
          <a:ext cx="0" cy="0"/>
          <a:chOff x="0" y="0"/>
          <a:chExt cx="0" cy="0"/>
        </a:xfrm>
      </p:grpSpPr>
      <p:sp>
        <p:nvSpPr>
          <p:cNvPr id="340" name="Google Shape;340;g15687b8a777_0_346"/>
          <p:cNvSpPr txBox="1"/>
          <p:nvPr>
            <p:ph type="title"/>
          </p:nvPr>
        </p:nvSpPr>
        <p:spPr>
          <a:xfrm>
            <a:off x="1065212" y="304799"/>
            <a:ext cx="10058400" cy="1216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41" name="Google Shape;341;g15687b8a777_0_346"/>
          <p:cNvGrpSpPr/>
          <p:nvPr/>
        </p:nvGrpSpPr>
        <p:grpSpPr>
          <a:xfrm>
            <a:off x="1052384" y="1733615"/>
            <a:ext cx="4360351" cy="3050093"/>
            <a:chOff x="895350" y="3313113"/>
            <a:chExt cx="3613151" cy="2790825"/>
          </a:xfrm>
        </p:grpSpPr>
        <p:sp>
          <p:nvSpPr>
            <p:cNvPr id="342" name="Google Shape;342;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3" name="Google Shape;343;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4" name="Google Shape;344;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5" name="Google Shape;345;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6" name="Google Shape;346;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7" name="Google Shape;347;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8" name="Google Shape;348;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9" name="Google Shape;349;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0" name="Google Shape;350;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1" name="Google Shape;351;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2" name="Google Shape;352;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3" name="Google Shape;353;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54" name="Google Shape;354;g15687b8a777_0_346"/>
          <p:cNvSpPr/>
          <p:nvPr>
            <p:ph idx="2" type="pic"/>
          </p:nvPr>
        </p:nvSpPr>
        <p:spPr>
          <a:xfrm>
            <a:off x="1265028"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55" name="Google Shape;355;g15687b8a777_0_346"/>
          <p:cNvSpPr txBox="1"/>
          <p:nvPr>
            <p:ph idx="1" type="body"/>
          </p:nvPr>
        </p:nvSpPr>
        <p:spPr>
          <a:xfrm>
            <a:off x="1052423"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56" name="Google Shape;356;g15687b8a777_0_346"/>
          <p:cNvGrpSpPr/>
          <p:nvPr/>
        </p:nvGrpSpPr>
        <p:grpSpPr>
          <a:xfrm>
            <a:off x="6763073" y="1733615"/>
            <a:ext cx="4360351" cy="3050093"/>
            <a:chOff x="895350" y="3313113"/>
            <a:chExt cx="3613151" cy="2790825"/>
          </a:xfrm>
        </p:grpSpPr>
        <p:sp>
          <p:nvSpPr>
            <p:cNvPr id="357" name="Google Shape;357;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8" name="Google Shape;358;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9" name="Google Shape;359;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0" name="Google Shape;360;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1" name="Google Shape;361;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2" name="Google Shape;362;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3" name="Google Shape;363;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4" name="Google Shape;364;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5" name="Google Shape;365;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6" name="Google Shape;366;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7" name="Google Shape;367;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8" name="Google Shape;368;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69" name="Google Shape;369;g15687b8a777_0_346"/>
          <p:cNvSpPr/>
          <p:nvPr>
            <p:ph idx="3" type="pic"/>
          </p:nvPr>
        </p:nvSpPr>
        <p:spPr>
          <a:xfrm>
            <a:off x="6975717"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70" name="Google Shape;370;g15687b8a777_0_346"/>
          <p:cNvSpPr txBox="1"/>
          <p:nvPr>
            <p:ph idx="4" type="body"/>
          </p:nvPr>
        </p:nvSpPr>
        <p:spPr>
          <a:xfrm>
            <a:off x="6742908"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71" name="Google Shape;371;g15687b8a777_0_34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72" name="Google Shape;372;g15687b8a777_0_34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15687b8a777_0_34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374" name="Shape 374"/>
        <p:cNvGrpSpPr/>
        <p:nvPr/>
      </p:nvGrpSpPr>
      <p:grpSpPr>
        <a:xfrm>
          <a:off x="0" y="0"/>
          <a:ext cx="0" cy="0"/>
          <a:chOff x="0" y="0"/>
          <a:chExt cx="0" cy="0"/>
        </a:xfrm>
      </p:grpSpPr>
      <p:sp>
        <p:nvSpPr>
          <p:cNvPr id="375" name="Google Shape;375;g15687b8a777_0_381"/>
          <p:cNvSpPr txBox="1"/>
          <p:nvPr>
            <p:ph type="title"/>
          </p:nvPr>
        </p:nvSpPr>
        <p:spPr>
          <a:xfrm>
            <a:off x="9066214" y="421594"/>
            <a:ext cx="2286000" cy="1885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76" name="Google Shape;376;g15687b8a777_0_381"/>
          <p:cNvGrpSpPr/>
          <p:nvPr/>
        </p:nvGrpSpPr>
        <p:grpSpPr>
          <a:xfrm flipH="1" rot="5400000">
            <a:off x="274485" y="1102324"/>
            <a:ext cx="5053714" cy="4411736"/>
            <a:chOff x="895350" y="3313113"/>
            <a:chExt cx="3613151" cy="2790825"/>
          </a:xfrm>
        </p:grpSpPr>
        <p:sp>
          <p:nvSpPr>
            <p:cNvPr id="377" name="Google Shape;377;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8" name="Google Shape;378;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9" name="Google Shape;379;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0" name="Google Shape;380;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1" name="Google Shape;381;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2" name="Google Shape;382;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3" name="Google Shape;383;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4" name="Google Shape;384;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5" name="Google Shape;385;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6" name="Google Shape;386;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7" name="Google Shape;387;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8" name="Google Shape;388;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89" name="Google Shape;389;g15687b8a777_0_381"/>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390" name="Google Shape;390;g15687b8a777_0_381"/>
          <p:cNvGrpSpPr/>
          <p:nvPr/>
        </p:nvGrpSpPr>
        <p:grpSpPr>
          <a:xfrm>
            <a:off x="5322462" y="319047"/>
            <a:ext cx="3389497" cy="2710728"/>
            <a:chOff x="895350" y="3313113"/>
            <a:chExt cx="3613151" cy="2790825"/>
          </a:xfrm>
        </p:grpSpPr>
        <p:sp>
          <p:nvSpPr>
            <p:cNvPr id="391" name="Google Shape;391;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2" name="Google Shape;392;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3" name="Google Shape;393;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4" name="Google Shape;394;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5" name="Google Shape;395;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6" name="Google Shape;396;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7" name="Google Shape;397;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8" name="Google Shape;398;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9" name="Google Shape;399;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0" name="Google Shape;400;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1" name="Google Shape;401;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2" name="Google Shape;402;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03" name="Google Shape;403;g15687b8a777_0_381"/>
          <p:cNvSpPr/>
          <p:nvPr>
            <p:ph idx="3" type="pic"/>
          </p:nvPr>
        </p:nvSpPr>
        <p:spPr>
          <a:xfrm>
            <a:off x="5546780" y="529603"/>
            <a:ext cx="2993400" cy="2305200"/>
          </a:xfrm>
          <a:prstGeom prst="rect">
            <a:avLst/>
          </a:prstGeom>
          <a:solidFill>
            <a:schemeClr val="lt2"/>
          </a:solidFill>
          <a:ln cap="flat" cmpd="sng" w="38100">
            <a:solidFill>
              <a:schemeClr val="lt1"/>
            </a:solidFill>
            <a:prstDash val="solid"/>
            <a:round/>
            <a:headEnd len="sm" w="sm" type="none"/>
            <a:tailEnd len="sm" w="sm" type="none"/>
          </a:ln>
        </p:spPr>
      </p:sp>
      <p:grpSp>
        <p:nvGrpSpPr>
          <p:cNvPr id="404" name="Google Shape;404;g15687b8a777_0_381"/>
          <p:cNvGrpSpPr/>
          <p:nvPr/>
        </p:nvGrpSpPr>
        <p:grpSpPr>
          <a:xfrm>
            <a:off x="5322462" y="3245510"/>
            <a:ext cx="3389497" cy="2710728"/>
            <a:chOff x="895350" y="3313113"/>
            <a:chExt cx="3613151" cy="2790825"/>
          </a:xfrm>
        </p:grpSpPr>
        <p:sp>
          <p:nvSpPr>
            <p:cNvPr id="405" name="Google Shape;405;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6" name="Google Shape;406;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7" name="Google Shape;407;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8" name="Google Shape;408;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9" name="Google Shape;409;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0" name="Google Shape;410;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1" name="Google Shape;411;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2" name="Google Shape;412;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3" name="Google Shape;413;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4" name="Google Shape;414;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5" name="Google Shape;415;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6" name="Google Shape;416;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17" name="Google Shape;417;g15687b8a777_0_381"/>
          <p:cNvSpPr/>
          <p:nvPr>
            <p:ph idx="4" type="pic"/>
          </p:nvPr>
        </p:nvSpPr>
        <p:spPr>
          <a:xfrm>
            <a:off x="5546780" y="3456066"/>
            <a:ext cx="2993400" cy="2305200"/>
          </a:xfrm>
          <a:prstGeom prst="rect">
            <a:avLst/>
          </a:prstGeom>
          <a:solidFill>
            <a:schemeClr val="lt2"/>
          </a:solidFill>
          <a:ln cap="flat" cmpd="sng" w="38100">
            <a:solidFill>
              <a:schemeClr val="lt1"/>
            </a:solidFill>
            <a:prstDash val="solid"/>
            <a:round/>
            <a:headEnd len="sm" w="sm" type="none"/>
            <a:tailEnd len="sm" w="sm" type="none"/>
          </a:ln>
        </p:spPr>
      </p:sp>
      <p:sp>
        <p:nvSpPr>
          <p:cNvPr id="418" name="Google Shape;418;g15687b8a777_0_381"/>
          <p:cNvSpPr txBox="1"/>
          <p:nvPr>
            <p:ph idx="1" type="body"/>
          </p:nvPr>
        </p:nvSpPr>
        <p:spPr>
          <a:xfrm>
            <a:off x="9066214" y="2484992"/>
            <a:ext cx="2286000" cy="3248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19" name="Google Shape;419;g15687b8a777_0_38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0" name="Google Shape;420;g15687b8a777_0_38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15687b8a777_0_38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g15687b8a777_0_429"/>
          <p:cNvSpPr txBox="1"/>
          <p:nvPr>
            <p:ph type="title"/>
          </p:nvPr>
        </p:nvSpPr>
        <p:spPr>
          <a:xfrm>
            <a:off x="7511732"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g15687b8a777_0_429"/>
          <p:cNvSpPr txBox="1"/>
          <p:nvPr>
            <p:ph idx="1" type="body"/>
          </p:nvPr>
        </p:nvSpPr>
        <p:spPr>
          <a:xfrm>
            <a:off x="836613" y="914400"/>
            <a:ext cx="6172200"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425" name="Google Shape;425;g15687b8a777_0_429"/>
          <p:cNvSpPr txBox="1"/>
          <p:nvPr>
            <p:ph idx="2" type="body"/>
          </p:nvPr>
        </p:nvSpPr>
        <p:spPr>
          <a:xfrm>
            <a:off x="7511732" y="3555523"/>
            <a:ext cx="3840600" cy="238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26" name="Google Shape;426;g15687b8a777_0_42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7" name="Google Shape;427;g15687b8a777_0_42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15687b8a777_0_42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9" name="Shape 429"/>
        <p:cNvGrpSpPr/>
        <p:nvPr/>
      </p:nvGrpSpPr>
      <p:grpSpPr>
        <a:xfrm>
          <a:off x="0" y="0"/>
          <a:ext cx="0" cy="0"/>
          <a:chOff x="0" y="0"/>
          <a:chExt cx="0" cy="0"/>
        </a:xfrm>
      </p:grpSpPr>
      <p:sp>
        <p:nvSpPr>
          <p:cNvPr id="430" name="Google Shape;430;g15687b8a777_0_436"/>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g15687b8a777_0_43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2" name="Google Shape;432;g15687b8a777_0_43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3" name="Google Shape;433;g15687b8a777_0_43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15687b8a777_0_43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5" name="Shape 435"/>
        <p:cNvGrpSpPr/>
        <p:nvPr/>
      </p:nvGrpSpPr>
      <p:grpSpPr>
        <a:xfrm>
          <a:off x="0" y="0"/>
          <a:ext cx="0" cy="0"/>
          <a:chOff x="0" y="0"/>
          <a:chExt cx="0" cy="0"/>
        </a:xfrm>
      </p:grpSpPr>
      <p:sp>
        <p:nvSpPr>
          <p:cNvPr id="436" name="Google Shape;436;g15687b8a777_0_442"/>
          <p:cNvSpPr txBox="1"/>
          <p:nvPr>
            <p:ph type="title"/>
          </p:nvPr>
        </p:nvSpPr>
        <p:spPr>
          <a:xfrm rot="5400000">
            <a:off x="7650599" y="2278500"/>
            <a:ext cx="5676900" cy="1729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g15687b8a777_0_442"/>
          <p:cNvSpPr txBox="1"/>
          <p:nvPr>
            <p:ph idx="1" type="body"/>
          </p:nvPr>
        </p:nvSpPr>
        <p:spPr>
          <a:xfrm rot="5400000">
            <a:off x="2316570" y="-1173600"/>
            <a:ext cx="5676900" cy="8633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8" name="Google Shape;438;g15687b8a777_0_4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9" name="Google Shape;439;g15687b8a777_0_4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15687b8a777_0_4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1069848"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28" name="Google Shape;28;p19"/>
          <p:cNvSpPr txBox="1"/>
          <p:nvPr>
            <p:ph idx="2" type="body"/>
          </p:nvPr>
        </p:nvSpPr>
        <p:spPr>
          <a:xfrm>
            <a:off x="1069848"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 name="Google Shape;29;p19"/>
          <p:cNvSpPr txBox="1"/>
          <p:nvPr>
            <p:ph idx="3" type="body"/>
          </p:nvPr>
        </p:nvSpPr>
        <p:spPr>
          <a:xfrm>
            <a:off x="6172200"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0" name="Google Shape;30;p19"/>
          <p:cNvSpPr txBox="1"/>
          <p:nvPr>
            <p:ph idx="4" type="body"/>
          </p:nvPr>
        </p:nvSpPr>
        <p:spPr>
          <a:xfrm>
            <a:off x="6172200"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 name="Google Shape;31;p1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 name="Google Shape;32;p1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5"/>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 name="Google Shape;37;p1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1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17"/>
          <p:cNvSpPr txBox="1"/>
          <p:nvPr>
            <p:ph type="title"/>
          </p:nvPr>
        </p:nvSpPr>
        <p:spPr>
          <a:xfrm>
            <a:off x="7492891"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2" name="Google Shape;42;p17"/>
          <p:cNvGrpSpPr/>
          <p:nvPr/>
        </p:nvGrpSpPr>
        <p:grpSpPr>
          <a:xfrm>
            <a:off x="595546" y="781398"/>
            <a:ext cx="6433399" cy="5053665"/>
            <a:chOff x="5162444" y="781398"/>
            <a:chExt cx="6433399" cy="5053665"/>
          </a:xfrm>
        </p:grpSpPr>
        <p:sp>
          <p:nvSpPr>
            <p:cNvPr id="43" name="Google Shape;43;p17"/>
            <p:cNvSpPr/>
            <p:nvPr/>
          </p:nvSpPr>
          <p:spPr>
            <a:xfrm flipH="1" rot="5400000">
              <a:off x="3342557" y="3275021"/>
              <a:ext cx="3827994"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4" name="Google Shape;44;p17"/>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45" name="Google Shape;45;p17"/>
            <p:cNvGrpSpPr/>
            <p:nvPr/>
          </p:nvGrpSpPr>
          <p:grpSpPr>
            <a:xfrm>
              <a:off x="5814205" y="859113"/>
              <a:ext cx="5129142" cy="4880471"/>
              <a:chOff x="7856559" y="859113"/>
              <a:chExt cx="3086792" cy="4880471"/>
            </a:xfrm>
          </p:grpSpPr>
          <p:sp>
            <p:nvSpPr>
              <p:cNvPr id="46" name="Google Shape;46;p17"/>
              <p:cNvSpPr/>
              <p:nvPr/>
            </p:nvSpPr>
            <p:spPr>
              <a:xfrm flipH="1" rot="5400000">
                <a:off x="9392183" y="4188416"/>
                <a:ext cx="15544" cy="3086791"/>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7" name="Google Shape;47;p17"/>
              <p:cNvSpPr/>
              <p:nvPr/>
            </p:nvSpPr>
            <p:spPr>
              <a:xfrm flipH="1" rot="5400000">
                <a:off x="9366943" y="-651271"/>
                <a:ext cx="13322" cy="3034090"/>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48" name="Google Shape;48;p17"/>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 name="Google Shape;49;p17"/>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 name="Google Shape;50;p17"/>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 name="Google Shape;51;p17"/>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 name="Google Shape;52;p17"/>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 name="Google Shape;53;p17"/>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4" name="Google Shape;54;p17"/>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5" name="Google Shape;55;p17"/>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6" name="Google Shape;56;p17"/>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57" name="Google Shape;57;p17"/>
          <p:cNvSpPr txBox="1"/>
          <p:nvPr>
            <p:ph idx="1" type="body"/>
          </p:nvPr>
        </p:nvSpPr>
        <p:spPr>
          <a:xfrm>
            <a:off x="7492891" y="3555521"/>
            <a:ext cx="3840480" cy="216851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8" name="Google Shape;58;p1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9" name="Google Shape;59;p1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61" name="Shape 61"/>
        <p:cNvGrpSpPr/>
        <p:nvPr/>
      </p:nvGrpSpPr>
      <p:grpSpPr>
        <a:xfrm>
          <a:off x="0" y="0"/>
          <a:ext cx="0" cy="0"/>
          <a:chOff x="0" y="0"/>
          <a:chExt cx="0" cy="0"/>
        </a:xfrm>
      </p:grpSpPr>
      <p:sp>
        <p:nvSpPr>
          <p:cNvPr id="62" name="Google Shape;62;p1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3" name="Google Shape;63;p18"/>
          <p:cNvGrpSpPr/>
          <p:nvPr/>
        </p:nvGrpSpPr>
        <p:grpSpPr>
          <a:xfrm rot="5400000">
            <a:off x="1045139" y="1678105"/>
            <a:ext cx="3123347" cy="3089730"/>
            <a:chOff x="895350" y="3313113"/>
            <a:chExt cx="3613151" cy="2790825"/>
          </a:xfrm>
        </p:grpSpPr>
        <p:sp>
          <p:nvSpPr>
            <p:cNvPr id="64" name="Google Shape;6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5" name="Google Shape;6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6" name="Google Shape;6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7" name="Google Shape;6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8" name="Google Shape;6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9" name="Google Shape;6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0" name="Google Shape;7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1" name="Google Shape;7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2" name="Google Shape;7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3" name="Google Shape;7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4" name="Google Shape;7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5" name="Google Shape;7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76" name="Google Shape;76;p18"/>
          <p:cNvSpPr/>
          <p:nvPr>
            <p:ph idx="2" type="pic"/>
          </p:nvPr>
        </p:nvSpPr>
        <p:spPr>
          <a:xfrm>
            <a:off x="1249168" y="1824285"/>
            <a:ext cx="2715289" cy="2776308"/>
          </a:xfrm>
          <a:prstGeom prst="rect">
            <a:avLst/>
          </a:prstGeom>
          <a:solidFill>
            <a:schemeClr val="lt2"/>
          </a:solidFill>
          <a:ln cap="flat" cmpd="sng" w="38100">
            <a:solidFill>
              <a:schemeClr val="lt1"/>
            </a:solidFill>
            <a:prstDash val="solid"/>
            <a:round/>
            <a:headEnd len="sm" w="sm" type="none"/>
            <a:tailEnd len="sm" w="sm" type="none"/>
          </a:ln>
        </p:spPr>
      </p:sp>
      <p:sp>
        <p:nvSpPr>
          <p:cNvPr id="77" name="Google Shape;77;p18"/>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78" name="Google Shape;78;p18"/>
          <p:cNvGrpSpPr/>
          <p:nvPr/>
        </p:nvGrpSpPr>
        <p:grpSpPr>
          <a:xfrm rot="5400000">
            <a:off x="4517135" y="1678105"/>
            <a:ext cx="3123347" cy="3089730"/>
            <a:chOff x="895350" y="3313113"/>
            <a:chExt cx="3613151" cy="2790825"/>
          </a:xfrm>
        </p:grpSpPr>
        <p:sp>
          <p:nvSpPr>
            <p:cNvPr id="79" name="Google Shape;79;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0" name="Google Shape;80;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1" name="Google Shape;81;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2" name="Google Shape;82;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3" name="Google Shape;83;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4" name="Google Shape;84;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5" name="Google Shape;85;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6" name="Google Shape;86;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7" name="Google Shape;87;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8" name="Google Shape;88;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9" name="Google Shape;89;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0" name="Google Shape;90;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91" name="Google Shape;91;p18"/>
          <p:cNvSpPr/>
          <p:nvPr>
            <p:ph idx="3" type="pic"/>
          </p:nvPr>
        </p:nvSpPr>
        <p:spPr>
          <a:xfrm>
            <a:off x="4720924"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92" name="Google Shape;92;p18"/>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93" name="Google Shape;93;p18"/>
          <p:cNvGrpSpPr/>
          <p:nvPr/>
        </p:nvGrpSpPr>
        <p:grpSpPr>
          <a:xfrm rot="5400000">
            <a:off x="8019009" y="1678105"/>
            <a:ext cx="3123347" cy="3089730"/>
            <a:chOff x="895350" y="3313113"/>
            <a:chExt cx="3613151" cy="2790825"/>
          </a:xfrm>
        </p:grpSpPr>
        <p:sp>
          <p:nvSpPr>
            <p:cNvPr id="94" name="Google Shape;9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5" name="Google Shape;9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6" name="Google Shape;9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7" name="Google Shape;9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8" name="Google Shape;9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9" name="Google Shape;9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0" name="Google Shape;10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1" name="Google Shape;10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2" name="Google Shape;10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3" name="Google Shape;10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4" name="Google Shape;10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5" name="Google Shape;10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06" name="Google Shape;106;p18"/>
          <p:cNvSpPr/>
          <p:nvPr>
            <p:ph idx="5" type="pic"/>
          </p:nvPr>
        </p:nvSpPr>
        <p:spPr>
          <a:xfrm>
            <a:off x="8222798"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107" name="Google Shape;107;p18"/>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08" name="Google Shape;108;p18"/>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09" name="Google Shape;109;p18"/>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8"/>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0"/>
          <p:cNvSpPr txBox="1"/>
          <p:nvPr>
            <p:ph type="title"/>
          </p:nvPr>
        </p:nvSpPr>
        <p:spPr>
          <a:xfrm>
            <a:off x="4265613" y="18288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 type="body"/>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17" name="Google Shape;117;p2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21" name="Google Shape;121;p2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3.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1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5" name="Shape 225"/>
        <p:cNvGrpSpPr/>
        <p:nvPr/>
      </p:nvGrpSpPr>
      <p:grpSpPr>
        <a:xfrm>
          <a:off x="0" y="0"/>
          <a:ext cx="0" cy="0"/>
          <a:chOff x="0" y="0"/>
          <a:chExt cx="0" cy="0"/>
        </a:xfrm>
      </p:grpSpPr>
      <p:sp>
        <p:nvSpPr>
          <p:cNvPr id="226" name="Google Shape;226;g15687b8a777_0_232"/>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7" name="Google Shape;227;g15687b8a777_0_23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228" name="Google Shape;228;g15687b8a777_0_23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9" name="Google Shape;229;g15687b8a777_0_23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230" name="Google Shape;230;g15687b8a777_0_23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g28236c6b974_0_21"/>
          <p:cNvSpPr txBox="1"/>
          <p:nvPr>
            <p:ph type="ctrTitle"/>
          </p:nvPr>
        </p:nvSpPr>
        <p:spPr>
          <a:xfrm>
            <a:off x="968075" y="2083025"/>
            <a:ext cx="6858000" cy="2940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rPr>
              <a:t>Welcome to </a:t>
            </a:r>
            <a:br>
              <a:rPr b="1" lang="en-GB" sz="3800">
                <a:solidFill>
                  <a:schemeClr val="accent3"/>
                </a:solidFill>
              </a:rPr>
            </a:br>
            <a:r>
              <a:rPr b="1" lang="en-GB" sz="3800">
                <a:solidFill>
                  <a:schemeClr val="accent3"/>
                </a:solidFill>
              </a:rPr>
              <a:t>Al-Zaitoona Arabic School</a:t>
            </a:r>
            <a:endParaRPr b="1" sz="3800">
              <a:solidFill>
                <a:schemeClr val="accent3"/>
              </a:solidFill>
            </a:endParaRPr>
          </a:p>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rPr>
              <a:t>2025-2026</a:t>
            </a:r>
            <a:br>
              <a:rPr lang="en-GB" sz="3500"/>
            </a:br>
            <a:br>
              <a:rPr lang="en-GB" sz="3500"/>
            </a:br>
            <a:r>
              <a:rPr b="1" lang="en-GB" sz="3800">
                <a:solidFill>
                  <a:schemeClr val="accent1"/>
                </a:solidFill>
              </a:rPr>
              <a:t>مرحباً بكم في مدرسة الزيتونة العربية</a:t>
            </a:r>
            <a:endParaRPr b="1" sz="3800">
              <a:solidFill>
                <a:schemeClr val="accent1"/>
              </a:solidFill>
            </a:endParaRPr>
          </a:p>
        </p:txBody>
      </p:sp>
      <p:sp>
        <p:nvSpPr>
          <p:cNvPr id="446" name="Google Shape;446;g28236c6b974_0_21"/>
          <p:cNvSpPr txBox="1"/>
          <p:nvPr>
            <p:ph idx="1" type="subTitle"/>
          </p:nvPr>
        </p:nvSpPr>
        <p:spPr>
          <a:xfrm>
            <a:off x="1212925" y="5499050"/>
            <a:ext cx="7590900" cy="914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GB">
                <a:solidFill>
                  <a:schemeClr val="dk2"/>
                </a:solidFill>
              </a:rPr>
              <a:t>Stars Group                         مجموعة </a:t>
            </a:r>
            <a:r>
              <a:rPr b="1" lang="en-GB">
                <a:solidFill>
                  <a:schemeClr val="dk2"/>
                </a:solidFill>
              </a:rPr>
              <a:t>النجوم</a:t>
            </a:r>
            <a:r>
              <a:rPr b="1" lang="en-GB">
                <a:solidFill>
                  <a:schemeClr val="dk2"/>
                </a:solidFill>
              </a:rPr>
              <a:t> </a:t>
            </a:r>
            <a:endParaRPr/>
          </a:p>
        </p:txBody>
      </p:sp>
      <p:pic>
        <p:nvPicPr>
          <p:cNvPr id="447" name="Google Shape;447;g28236c6b974_0_21"/>
          <p:cNvPicPr preferRelativeResize="0"/>
          <p:nvPr/>
        </p:nvPicPr>
        <p:blipFill>
          <a:blip r:embed="rId4">
            <a:alphaModFix/>
          </a:blip>
          <a:stretch>
            <a:fillRect/>
          </a:stretch>
        </p:blipFill>
        <p:spPr>
          <a:xfrm>
            <a:off x="3211725" y="5313150"/>
            <a:ext cx="1193125" cy="1100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025eb7643c_0_0"/>
          <p:cNvSpPr txBox="1"/>
          <p:nvPr>
            <p:ph type="title"/>
          </p:nvPr>
        </p:nvSpPr>
        <p:spPr>
          <a:xfrm>
            <a:off x="1534700" y="506000"/>
            <a:ext cx="10543800" cy="729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GB"/>
              <a:t>Islamic Study                                       التربية الإسلامية</a:t>
            </a:r>
            <a:endParaRPr b="1"/>
          </a:p>
        </p:txBody>
      </p:sp>
      <p:sp>
        <p:nvSpPr>
          <p:cNvPr id="512" name="Google Shape;512;g3025eb7643c_0_0"/>
          <p:cNvSpPr txBox="1"/>
          <p:nvPr>
            <p:ph idx="1" type="body"/>
          </p:nvPr>
        </p:nvSpPr>
        <p:spPr>
          <a:xfrm>
            <a:off x="267737" y="2014100"/>
            <a:ext cx="4954500" cy="4188000"/>
          </a:xfrm>
          <a:prstGeom prst="rect">
            <a:avLst/>
          </a:prstGeom>
        </p:spPr>
        <p:txBody>
          <a:bodyPr anchorCtr="0" anchor="t" bIns="45700" lIns="91425" spcFirstLastPara="1" rIns="91425" wrap="square" tIns="45700">
            <a:normAutofit/>
          </a:bodyPr>
          <a:lstStyle/>
          <a:p>
            <a:pPr indent="0" lvl="0" marL="0" rtl="0" algn="l">
              <a:spcBef>
                <a:spcPts val="1800"/>
              </a:spcBef>
              <a:spcAft>
                <a:spcPts val="0"/>
              </a:spcAft>
              <a:buNone/>
            </a:pPr>
            <a:r>
              <a:rPr lang="en-GB" sz="2300"/>
              <a:t>ِ</a:t>
            </a:r>
            <a:r>
              <a:rPr b="1" lang="en-GB" sz="2300">
                <a:solidFill>
                  <a:schemeClr val="dk2"/>
                </a:solidFill>
              </a:rPr>
              <a:t>Al-Tareeq Al-Moneer series are Islamic books that represent Islamic education lessons simply, easily and suitable for the age group. This series contains an interesting set of lessons that will enrich the young Muslim with knowledge and faith (Faith- Pillars of Islam- Morals of Islam- Prophet Mohd (PBUH)- Surahs-Prayers)</a:t>
            </a:r>
            <a:endParaRPr b="1" sz="2300">
              <a:solidFill>
                <a:schemeClr val="dk2"/>
              </a:solidFill>
            </a:endParaRPr>
          </a:p>
        </p:txBody>
      </p:sp>
      <p:sp>
        <p:nvSpPr>
          <p:cNvPr id="513" name="Google Shape;513;g3025eb7643c_0_0"/>
          <p:cNvSpPr txBox="1"/>
          <p:nvPr>
            <p:ph idx="2" type="body"/>
          </p:nvPr>
        </p:nvSpPr>
        <p:spPr>
          <a:xfrm>
            <a:off x="6360825" y="2770750"/>
            <a:ext cx="4951500" cy="3018900"/>
          </a:xfrm>
          <a:prstGeom prst="rect">
            <a:avLst/>
          </a:prstGeom>
        </p:spPr>
        <p:txBody>
          <a:bodyPr anchorCtr="0" anchor="t" bIns="45700" lIns="91425" spcFirstLastPara="1" rIns="91425" wrap="square" tIns="45700">
            <a:normAutofit lnSpcReduction="20000"/>
          </a:bodyPr>
          <a:lstStyle/>
          <a:p>
            <a:pPr indent="0" lvl="0" marL="0" rtl="1" algn="r">
              <a:spcBef>
                <a:spcPts val="1800"/>
              </a:spcBef>
              <a:spcAft>
                <a:spcPts val="0"/>
              </a:spcAft>
              <a:buNone/>
            </a:pPr>
            <a:r>
              <a:rPr b="1" lang="en-GB">
                <a:solidFill>
                  <a:schemeClr val="dk2"/>
                </a:solidFill>
              </a:rPr>
              <a:t>سلسلة الطريق المنير هي كتب إسلامية تقدم دروس التربية الإسلامية بطريقة سهلة، مبسطة و</a:t>
            </a:r>
            <a:r>
              <a:rPr b="1" lang="en-GB">
                <a:solidFill>
                  <a:schemeClr val="dk2"/>
                </a:solidFill>
              </a:rPr>
              <a:t>مناسبة</a:t>
            </a:r>
            <a:r>
              <a:rPr b="1" lang="en-GB">
                <a:solidFill>
                  <a:schemeClr val="dk2"/>
                </a:solidFill>
              </a:rPr>
              <a:t> جداً للمراحل العمرية. تحتوي هذه السلسلة على مجموعة شيقة من الدروس التي تخص المسلم الصغير  وتثري لديه المعرفة والإيمان (العقيدة - </a:t>
            </a:r>
            <a:r>
              <a:rPr b="1" lang="en-GB">
                <a:solidFill>
                  <a:schemeClr val="dk2"/>
                </a:solidFill>
              </a:rPr>
              <a:t>أركان</a:t>
            </a:r>
            <a:r>
              <a:rPr b="1" lang="en-GB">
                <a:solidFill>
                  <a:schemeClr val="dk2"/>
                </a:solidFill>
              </a:rPr>
              <a:t> الإسلام - آداب الإسلام -النبي محمد عليه الصلاة والسلام - سور قرآنية _ أدعية )</a:t>
            </a:r>
            <a:endParaRPr b="1">
              <a:solidFill>
                <a:schemeClr val="dk2"/>
              </a:solidFill>
            </a:endParaRPr>
          </a:p>
          <a:p>
            <a:pPr indent="0" lvl="0" marL="0" rtl="1" algn="r">
              <a:spcBef>
                <a:spcPts val="1800"/>
              </a:spcBef>
              <a:spcAft>
                <a:spcPts val="0"/>
              </a:spcAft>
              <a:buNone/>
            </a:pPr>
            <a:r>
              <a:t/>
            </a:r>
            <a:endParaRPr b="1">
              <a:solidFill>
                <a:schemeClr val="dk2"/>
              </a:solidFill>
            </a:endParaRPr>
          </a:p>
        </p:txBody>
      </p:sp>
      <p:pic>
        <p:nvPicPr>
          <p:cNvPr id="514" name="Google Shape;514;g3025eb7643c_0_0"/>
          <p:cNvPicPr preferRelativeResize="0"/>
          <p:nvPr/>
        </p:nvPicPr>
        <p:blipFill>
          <a:blip r:embed="rId3">
            <a:alphaModFix/>
          </a:blip>
          <a:stretch>
            <a:fillRect/>
          </a:stretch>
        </p:blipFill>
        <p:spPr>
          <a:xfrm>
            <a:off x="4678074" y="4163575"/>
            <a:ext cx="1682750" cy="233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82e075dea4_0_222"/>
          <p:cNvSpPr txBox="1"/>
          <p:nvPr/>
        </p:nvSpPr>
        <p:spPr>
          <a:xfrm>
            <a:off x="344800" y="2159850"/>
            <a:ext cx="10176000" cy="4086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يصل الطلاب إلى المدرسة ويجتمعون في فصولهم </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.تقوم المعلمة بتسجيل الحضور</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تحية الصباح باللغة العربية: تعزيز مهارات اللغة، تسأل المعلمة الأطفال كيف يشعرون باللغة العربية. </a:t>
            </a:r>
            <a:r>
              <a:rPr b="1" lang="en-GB" sz="1950">
                <a:solidFill>
                  <a:schemeClr val="dk2"/>
                </a:solidFill>
              </a:rPr>
              <a:t>ي</a:t>
            </a:r>
            <a:r>
              <a:rPr b="1" i="0" lang="en-GB" sz="1950" u="none" cap="none" strike="noStrike">
                <a:solidFill>
                  <a:schemeClr val="dk2"/>
                </a:solidFill>
                <a:latin typeface="Arial"/>
                <a:ea typeface="Arial"/>
                <a:cs typeface="Arial"/>
                <a:sym typeface="Arial"/>
              </a:rPr>
              <a:t>ساعدهم ذلك على ممارسة العربية الحوارية والتعبير عن مشاعرهم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مراجعة ما تم تعلمه الأسبوع الماضي: تراجع المعلمة ما تم تعلمه في الأسبوع السابق. ويمكن أن يشمل ذلك المفردات والمفاهيم وأي معلومات مهمة. يساعد ذلك على تعزيز المعرفة المكتسبة</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القراءة: حيث يقوم الطلاب بقراءة نص مناسب  لأعمارهم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مراجعة وتصحيح الواجبات: يوفر ذلك ردود فعل </a:t>
            </a:r>
            <a:r>
              <a:rPr b="1" lang="en-GB" sz="1950">
                <a:solidFill>
                  <a:schemeClr val="dk2"/>
                </a:solidFill>
              </a:rPr>
              <a:t>الطلاب</a:t>
            </a:r>
            <a:r>
              <a:rPr b="1" i="0" lang="en-GB" sz="1950" u="none" cap="none" strike="noStrike">
                <a:solidFill>
                  <a:schemeClr val="dk2"/>
                </a:solidFill>
                <a:latin typeface="Arial"/>
                <a:ea typeface="Arial"/>
                <a:cs typeface="Arial"/>
                <a:sym typeface="Arial"/>
              </a:rPr>
              <a:t> و </a:t>
            </a:r>
            <a:r>
              <a:rPr b="1" lang="en-GB" sz="1950">
                <a:solidFill>
                  <a:schemeClr val="dk2"/>
                </a:solidFill>
              </a:rPr>
              <a:t>ي</a:t>
            </a:r>
            <a:r>
              <a:rPr b="1" i="0" lang="en-GB" sz="1950" u="none" cap="none" strike="noStrike">
                <a:solidFill>
                  <a:schemeClr val="dk2"/>
                </a:solidFill>
                <a:latin typeface="Arial"/>
                <a:ea typeface="Arial"/>
                <a:cs typeface="Arial"/>
                <a:sym typeface="Arial"/>
              </a:rPr>
              <a:t>ساعدهم على فهم نقاط قوتهم ومجالات التحسين</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زيارة للمكتبة:  زيارة المكتبة المدرسية </a:t>
            </a:r>
            <a:r>
              <a:rPr b="1" lang="en-GB" sz="1950">
                <a:solidFill>
                  <a:schemeClr val="dk2"/>
                </a:solidFill>
              </a:rPr>
              <a:t>ت</a:t>
            </a:r>
            <a:r>
              <a:rPr b="1" i="0" lang="en-GB" sz="1950" u="none" cap="none" strike="noStrike">
                <a:solidFill>
                  <a:schemeClr val="dk2"/>
                </a:solidFill>
                <a:latin typeface="Arial"/>
                <a:ea typeface="Arial"/>
                <a:cs typeface="Arial"/>
                <a:sym typeface="Arial"/>
              </a:rPr>
              <a:t>ن</a:t>
            </a:r>
            <a:r>
              <a:rPr b="1" lang="en-GB" sz="1950">
                <a:solidFill>
                  <a:schemeClr val="dk2"/>
                </a:solidFill>
              </a:rPr>
              <a:t>مي</a:t>
            </a:r>
            <a:r>
              <a:rPr b="1" i="0" lang="en-GB" sz="1950" u="none" cap="none" strike="noStrike">
                <a:solidFill>
                  <a:schemeClr val="dk2"/>
                </a:solidFill>
                <a:latin typeface="Arial"/>
                <a:ea typeface="Arial"/>
                <a:cs typeface="Arial"/>
                <a:sym typeface="Arial"/>
              </a:rPr>
              <a:t> حب القراءة. يمكن للطلاب اختيار الكتب للقراءة بشكل مستقل أو مع زملائهم</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أنشطة لتعزيز التعلم: تُجرى أنشطة ممتعة وتفاعلية ترتبط بدروس اليوم لتعزيز التعلم. قد تشمل ذلك الألعاب </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استراحة الصباح: يتاح للطلاب فترة راحة للتواصل الاجتماعي وتناول الوجبات الخفيفة واستعادة النشاط </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تلاوة القرآن: يقوم الطلاب تباعا بتلاوة القرآن، لتعزيز التعليم الديني والثقافي</a:t>
            </a:r>
            <a:endParaRPr b="1" i="0" sz="19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latin typeface="Arial"/>
                <a:ea typeface="Arial"/>
                <a:cs typeface="Arial"/>
                <a:sym typeface="Arial"/>
              </a:rPr>
              <a:t>التعليم الإسلامي يهدف إلى تزويد الطلاب بفهم شامل للإسلام وقيمه ومبادئه</a:t>
            </a:r>
            <a:endParaRPr b="1" i="0" sz="2300" u="none" cap="none" strike="noStrike">
              <a:solidFill>
                <a:srgbClr val="000000"/>
              </a:solidFill>
              <a:latin typeface="Arial"/>
              <a:ea typeface="Arial"/>
              <a:cs typeface="Arial"/>
              <a:sym typeface="Arial"/>
            </a:endParaRPr>
          </a:p>
        </p:txBody>
      </p:sp>
      <p:sp>
        <p:nvSpPr>
          <p:cNvPr id="521" name="Google Shape;521;g282e075dea4_0_222"/>
          <p:cNvSpPr/>
          <p:nvPr/>
        </p:nvSpPr>
        <p:spPr>
          <a:xfrm>
            <a:off x="9449075" y="197250"/>
            <a:ext cx="2407500" cy="1962600"/>
          </a:xfrm>
          <a:prstGeom prst="wedgeEllipseCallout">
            <a:avLst>
              <a:gd fmla="val -68468" name="adj1"/>
              <a:gd fmla="val 16867"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A typical day in Stars group at Al-Zaitoona</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29333F"/>
                </a:solidFill>
                <a:highlight>
                  <a:srgbClr val="D9EAD3"/>
                </a:highlight>
                <a:latin typeface="Quattrocento Sans"/>
                <a:ea typeface="Quattrocento Sans"/>
                <a:cs typeface="Quattrocento Sans"/>
                <a:sym typeface="Quattrocento Sans"/>
              </a:rPr>
              <a:t>نموذج عن يوم دراسي</a:t>
            </a:r>
            <a:endParaRPr b="1" i="0" sz="1500" u="none" cap="none" strike="noStrike">
              <a:solidFill>
                <a:srgbClr val="4D290A"/>
              </a:solidFill>
              <a:highlight>
                <a:srgbClr val="D9EAD3"/>
              </a:highlight>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9"/>
          <p:cNvSpPr/>
          <p:nvPr/>
        </p:nvSpPr>
        <p:spPr>
          <a:xfrm>
            <a:off x="9784450" y="0"/>
            <a:ext cx="2407500" cy="1962600"/>
          </a:xfrm>
          <a:prstGeom prst="wedgeEllipseCallout">
            <a:avLst>
              <a:gd fmla="val -48460" name="adj1"/>
              <a:gd fmla="val 739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A typical day in Stars group at Al-Zaitoona</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29333F"/>
                </a:solidFill>
                <a:highlight>
                  <a:srgbClr val="D9EAD3"/>
                </a:highlight>
                <a:latin typeface="Quattrocento Sans"/>
                <a:ea typeface="Quattrocento Sans"/>
                <a:cs typeface="Quattrocento Sans"/>
                <a:sym typeface="Quattrocento Sans"/>
              </a:rPr>
              <a:t>نموذج عن يوم دراسي</a:t>
            </a:r>
            <a:endParaRPr b="1" i="0" sz="1500" u="none" cap="none" strike="noStrike">
              <a:solidFill>
                <a:srgbClr val="4D290A"/>
              </a:solidFill>
              <a:highlight>
                <a:srgbClr val="D9EAD3"/>
              </a:highlight>
              <a:latin typeface="Quattrocento Sans"/>
              <a:ea typeface="Quattrocento Sans"/>
              <a:cs typeface="Quattrocento Sans"/>
              <a:sym typeface="Quattrocento Sans"/>
            </a:endParaRPr>
          </a:p>
        </p:txBody>
      </p:sp>
      <p:sp>
        <p:nvSpPr>
          <p:cNvPr id="527" name="Google Shape;527;p9"/>
          <p:cNvSpPr txBox="1"/>
          <p:nvPr/>
        </p:nvSpPr>
        <p:spPr>
          <a:xfrm>
            <a:off x="327525" y="1867250"/>
            <a:ext cx="9272100" cy="45246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Registration  Students arrive at school and gather in their classrooms. </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Morning Greeting in Arabic: To foster language skills, the teacher asks the children how they are feeling in Arabic. This helps them practice conversational Arabic and express their emotions.</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Recap of Last Week's Learning : The teacher reviews what was learned in the previous week. This could include vocabulary, concepts, or any important information. It helps reinforce the knowledge acquired.</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Reading : students read age-appropriate books.</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Assignment Review and Marking: This provides feedback to students and helps them understand their strengths and areas for improvement.</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Library Visit: A visit to the school library encourages a love for reading. Students can choose books to read independently or with their classmates.</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Activities to Reinforce Learning: Fun and interactive activities related to the day's lessons are conducted to reinforce learning. This could include games</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Morning Break: Students have a break to socialize, have snacks, and recharge </a:t>
            </a:r>
            <a:endParaRPr b="1" i="0" sz="1400" u="none" cap="none" strike="noStrike">
              <a:solidFill>
                <a:schemeClr val="dk2"/>
              </a:solidFill>
              <a:latin typeface="Arial"/>
              <a:ea typeface="Arial"/>
              <a:cs typeface="Arial"/>
              <a:sym typeface="Arial"/>
            </a:endParaRPr>
          </a:p>
          <a:p>
            <a:pPr indent="-323850" lvl="0" marL="457200" marR="0" rtl="0" algn="l">
              <a:lnSpc>
                <a:spcPct val="115000"/>
              </a:lnSpc>
              <a:spcBef>
                <a:spcPts val="0"/>
              </a:spcBef>
              <a:spcAft>
                <a:spcPts val="0"/>
              </a:spcAft>
              <a:buClr>
                <a:schemeClr val="dk2"/>
              </a:buClr>
              <a:buSzPts val="1500"/>
              <a:buFont typeface="Arial"/>
              <a:buAutoNum type="arabicPeriod"/>
            </a:pPr>
            <a:r>
              <a:rPr b="1" i="0" lang="en-GB" sz="1400" u="none" cap="none" strike="noStrike">
                <a:solidFill>
                  <a:schemeClr val="dk2"/>
                </a:solidFill>
                <a:latin typeface="Arial"/>
                <a:ea typeface="Arial"/>
                <a:cs typeface="Arial"/>
                <a:sym typeface="Arial"/>
              </a:rPr>
              <a:t>Recite Quran: Students engage in Quran recitation, promoting religious and cultural education.</a:t>
            </a:r>
            <a:endParaRPr b="1" i="0" sz="1400" u="none" cap="none" strike="noStrike">
              <a:solidFill>
                <a:schemeClr val="dk2"/>
              </a:solidFill>
              <a:latin typeface="Arial"/>
              <a:ea typeface="Arial"/>
              <a:cs typeface="Arial"/>
              <a:sym typeface="Arial"/>
            </a:endParaRPr>
          </a:p>
          <a:p>
            <a:pPr indent="-304800" lvl="0" marL="457200" marR="0" rtl="0" algn="l">
              <a:lnSpc>
                <a:spcPct val="115000"/>
              </a:lnSpc>
              <a:spcBef>
                <a:spcPts val="0"/>
              </a:spcBef>
              <a:spcAft>
                <a:spcPts val="0"/>
              </a:spcAft>
              <a:buClr>
                <a:schemeClr val="dk2"/>
              </a:buClr>
              <a:buSzPts val="1200"/>
              <a:buFont typeface="Arial"/>
              <a:buAutoNum type="arabicPeriod"/>
            </a:pPr>
            <a:r>
              <a:rPr b="1" i="0" lang="en-GB" sz="1400" u="none" cap="none" strike="noStrike">
                <a:solidFill>
                  <a:schemeClr val="dk2"/>
                </a:solidFill>
                <a:latin typeface="Arial"/>
                <a:ea typeface="Arial"/>
                <a:cs typeface="Arial"/>
                <a:sym typeface="Arial"/>
              </a:rPr>
              <a:t>Islamic Education aims to provide students with a well-rounded understanding of Islam, its values, principles</a:t>
            </a:r>
            <a:endParaRPr b="0" i="0" sz="15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285b32e52d3_0_0"/>
          <p:cNvSpPr/>
          <p:nvPr/>
        </p:nvSpPr>
        <p:spPr>
          <a:xfrm>
            <a:off x="7943100" y="3211013"/>
            <a:ext cx="2164200" cy="1859400"/>
          </a:xfrm>
          <a:prstGeom prst="wedgeEllipseCallout">
            <a:avLst>
              <a:gd fmla="val -87499" name="adj1"/>
              <a:gd fmla="val 137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Homework</a:t>
            </a:r>
            <a:endParaRPr b="1" i="0" sz="2100" u="none" cap="none" strike="noStrike">
              <a:solidFill>
                <a:srgbClr val="4D290A"/>
              </a:solidFill>
              <a:latin typeface="Quattrocento Sans"/>
              <a:ea typeface="Quattrocento Sans"/>
              <a:cs typeface="Quattrocento Sans"/>
              <a:sym typeface="Quattrocento Sans"/>
            </a:endParaRPr>
          </a:p>
          <a:p>
            <a:pPr indent="0" lvl="0" marL="0" marR="0" rtl="1"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الواجب المنزلي</a:t>
            </a:r>
            <a:endParaRPr b="1" i="0" sz="2100" u="none" cap="none" strike="noStrike">
              <a:solidFill>
                <a:srgbClr val="4D290A"/>
              </a:solidFill>
              <a:latin typeface="Quattrocento Sans"/>
              <a:ea typeface="Quattrocento Sans"/>
              <a:cs typeface="Quattrocento Sans"/>
              <a:sym typeface="Quattrocento Sans"/>
            </a:endParaRPr>
          </a:p>
        </p:txBody>
      </p:sp>
      <p:pic>
        <p:nvPicPr>
          <p:cNvPr id="534" name="Google Shape;534;g285b32e52d3_0_0"/>
          <p:cNvPicPr preferRelativeResize="0"/>
          <p:nvPr/>
        </p:nvPicPr>
        <p:blipFill>
          <a:blip r:embed="rId3">
            <a:alphaModFix/>
          </a:blip>
          <a:stretch>
            <a:fillRect/>
          </a:stretch>
        </p:blipFill>
        <p:spPr>
          <a:xfrm>
            <a:off x="778700" y="1451975"/>
            <a:ext cx="5920885" cy="4918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
          <p:cNvSpPr txBox="1"/>
          <p:nvPr>
            <p:ph type="title"/>
          </p:nvPr>
        </p:nvSpPr>
        <p:spPr>
          <a:xfrm>
            <a:off x="1066800" y="-95250"/>
            <a:ext cx="10058400"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D290A"/>
              </a:buClr>
              <a:buSzPts val="3600"/>
              <a:buFont typeface="Quattrocento Sans"/>
              <a:buNone/>
            </a:pPr>
            <a:r>
              <a:rPr lang="en-GB"/>
              <a:t>     </a:t>
            </a:r>
            <a:r>
              <a:rPr lang="en-GB" sz="1800">
                <a:solidFill>
                  <a:schemeClr val="dk2"/>
                </a:solidFill>
                <a:latin typeface="Sakkal Majalla"/>
                <a:ea typeface="Sakkal Majalla"/>
                <a:cs typeface="Sakkal Majalla"/>
                <a:sym typeface="Sakkal Majalla"/>
              </a:rPr>
              <a:t> </a:t>
            </a:r>
            <a:r>
              <a:rPr lang="en-GB" sz="4000">
                <a:solidFill>
                  <a:schemeClr val="dk2"/>
                </a:solidFill>
                <a:latin typeface="Sakkal Majalla"/>
                <a:ea typeface="Sakkal Majalla"/>
                <a:cs typeface="Sakkal Majalla"/>
                <a:sym typeface="Sakkal Majalla"/>
              </a:rPr>
              <a:t>              </a:t>
            </a:r>
            <a:endParaRPr sz="5800">
              <a:solidFill>
                <a:schemeClr val="dk2"/>
              </a:solidFill>
            </a:endParaRPr>
          </a:p>
        </p:txBody>
      </p:sp>
      <p:sp>
        <p:nvSpPr>
          <p:cNvPr id="540" name="Google Shape;540;p6"/>
          <p:cNvSpPr/>
          <p:nvPr/>
        </p:nvSpPr>
        <p:spPr>
          <a:xfrm>
            <a:off x="9095050" y="-95250"/>
            <a:ext cx="3096900" cy="2203500"/>
          </a:xfrm>
          <a:prstGeom prst="wedgeEllipseCallout">
            <a:avLst>
              <a:gd fmla="val -76069" name="adj1"/>
              <a:gd fmla="val 31024"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000"/>
              <a:buFont typeface="Arial"/>
              <a:buNone/>
            </a:pPr>
            <a:r>
              <a:rPr b="1" i="0" lang="en-GB" sz="2400" u="none" cap="none" strike="noStrike">
                <a:solidFill>
                  <a:srgbClr val="4D290A"/>
                </a:solidFill>
                <a:latin typeface="Quattrocento Sans"/>
                <a:ea typeface="Quattrocento Sans"/>
                <a:cs typeface="Quattrocento Sans"/>
                <a:sym typeface="Quattrocento Sans"/>
              </a:rPr>
              <a:t>Expectations in Stars Group</a:t>
            </a:r>
            <a:endParaRPr b="1" i="0" sz="2400" u="none" cap="none" strike="noStrike">
              <a:solidFill>
                <a:srgbClr val="4D290A"/>
              </a:solidFill>
              <a:latin typeface="Quattrocento Sans"/>
              <a:ea typeface="Quattrocento Sans"/>
              <a:cs typeface="Quattrocento Sans"/>
              <a:sym typeface="Quattrocento Sans"/>
            </a:endParaRPr>
          </a:p>
          <a:p>
            <a:pPr indent="0" lvl="0" marL="0" marR="0" rtl="1" algn="r">
              <a:lnSpc>
                <a:spcPct val="90000"/>
              </a:lnSpc>
              <a:spcBef>
                <a:spcPts val="0"/>
              </a:spcBef>
              <a:spcAft>
                <a:spcPts val="0"/>
              </a:spcAft>
              <a:buClr>
                <a:srgbClr val="000000"/>
              </a:buClr>
              <a:buSzPts val="3500"/>
              <a:buFont typeface="Arial"/>
              <a:buNone/>
            </a:pPr>
            <a:r>
              <a:rPr b="1" i="0" lang="en-GB" sz="2900" u="none" cap="none" strike="noStrike">
                <a:solidFill>
                  <a:schemeClr val="dk2"/>
                </a:solidFill>
                <a:latin typeface="Sakkal Majalla"/>
                <a:ea typeface="Sakkal Majalla"/>
                <a:cs typeface="Sakkal Majalla"/>
                <a:sym typeface="Sakkal Majalla"/>
              </a:rPr>
              <a:t>ا</a:t>
            </a:r>
            <a:r>
              <a:rPr b="1" i="0" lang="en-GB" sz="2800" u="none" cap="none" strike="noStrike">
                <a:solidFill>
                  <a:schemeClr val="dk2"/>
                </a:solidFill>
                <a:latin typeface="Sakkal Majalla"/>
                <a:ea typeface="Sakkal Majalla"/>
                <a:cs typeface="Sakkal Majalla"/>
                <a:sym typeface="Sakkal Majalla"/>
              </a:rPr>
              <a:t>الق</a:t>
            </a:r>
            <a:r>
              <a:rPr b="1" lang="en-GB" sz="2800">
                <a:solidFill>
                  <a:schemeClr val="dk2"/>
                </a:solidFill>
                <a:latin typeface="Sakkal Majalla"/>
                <a:ea typeface="Sakkal Majalla"/>
                <a:cs typeface="Sakkal Majalla"/>
                <a:sym typeface="Sakkal Majalla"/>
              </a:rPr>
              <a:t>و</a:t>
            </a:r>
            <a:r>
              <a:rPr b="1" i="0" lang="en-GB" sz="2800" u="none" cap="none" strike="noStrike">
                <a:solidFill>
                  <a:schemeClr val="dk2"/>
                </a:solidFill>
                <a:latin typeface="Sakkal Majalla"/>
                <a:ea typeface="Sakkal Majalla"/>
                <a:cs typeface="Sakkal Majalla"/>
                <a:sym typeface="Sakkal Majalla"/>
              </a:rPr>
              <a:t>انين الصفية</a:t>
            </a:r>
            <a:endParaRPr b="1" i="0" sz="2400" u="none" cap="none" strike="noStrike">
              <a:solidFill>
                <a:srgbClr val="4D290A"/>
              </a:solidFill>
              <a:latin typeface="Quattrocento Sans"/>
              <a:ea typeface="Quattrocento Sans"/>
              <a:cs typeface="Quattrocento Sans"/>
              <a:sym typeface="Quattrocento Sans"/>
            </a:endParaRPr>
          </a:p>
        </p:txBody>
      </p:sp>
      <p:sp>
        <p:nvSpPr>
          <p:cNvPr id="541" name="Google Shape;541;p6"/>
          <p:cNvSpPr txBox="1"/>
          <p:nvPr/>
        </p:nvSpPr>
        <p:spPr>
          <a:xfrm>
            <a:off x="-37500" y="2917900"/>
            <a:ext cx="6133500" cy="394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lang="en-GB" sz="2200">
                <a:highlight>
                  <a:schemeClr val="lt1"/>
                </a:highlight>
                <a:latin typeface="Quattrocento Sans"/>
                <a:ea typeface="Quattrocento Sans"/>
                <a:cs typeface="Quattrocento Sans"/>
                <a:sym typeface="Quattrocento Sans"/>
              </a:rPr>
              <a:t> Children are expected to :</a:t>
            </a:r>
            <a:endParaRPr b="1" sz="2200">
              <a:highlight>
                <a:schemeClr val="lt1"/>
              </a:highlight>
              <a:latin typeface="Quattrocento Sans"/>
              <a:ea typeface="Quattrocento Sans"/>
              <a:cs typeface="Quattrocento Sans"/>
              <a:sym typeface="Quattrocento Sans"/>
            </a:endParaRPr>
          </a:p>
          <a:p>
            <a:pPr indent="-368300" lvl="0" marL="457200" marR="0" rtl="0" algn="l">
              <a:lnSpc>
                <a:spcPct val="100000"/>
              </a:lnSpc>
              <a:spcBef>
                <a:spcPts val="0"/>
              </a:spcBef>
              <a:spcAft>
                <a:spcPts val="0"/>
              </a:spcAft>
              <a:buSzPts val="2200"/>
              <a:buFont typeface="Quattrocento Sans"/>
              <a:buChar char="●"/>
            </a:pPr>
            <a:r>
              <a:rPr b="1" lang="en-GB" sz="2200">
                <a:highlight>
                  <a:schemeClr val="lt1"/>
                </a:highlight>
                <a:latin typeface="Quattrocento Sans"/>
                <a:ea typeface="Quattrocento Sans"/>
                <a:cs typeface="Quattrocento Sans"/>
                <a:sym typeface="Quattrocento Sans"/>
              </a:rPr>
              <a:t>Behave safely and kindly in school.</a:t>
            </a:r>
            <a:endParaRPr b="1" sz="2200">
              <a:highlight>
                <a:schemeClr val="lt1"/>
              </a:highlight>
              <a:latin typeface="Quattrocento Sans"/>
              <a:ea typeface="Quattrocento Sans"/>
              <a:cs typeface="Quattrocento Sans"/>
              <a:sym typeface="Quattrocento Sans"/>
            </a:endParaRPr>
          </a:p>
          <a:p>
            <a:pPr indent="-368300" lvl="0" marL="457200" marR="0" rtl="0" algn="l">
              <a:lnSpc>
                <a:spcPct val="100000"/>
              </a:lnSpc>
              <a:spcBef>
                <a:spcPts val="0"/>
              </a:spcBef>
              <a:spcAft>
                <a:spcPts val="0"/>
              </a:spcAft>
              <a:buSzPts val="2200"/>
              <a:buFont typeface="Quattrocento Sans"/>
              <a:buChar char="●"/>
            </a:pPr>
            <a:r>
              <a:rPr b="1" lang="en-GB" sz="2200">
                <a:highlight>
                  <a:schemeClr val="lt1"/>
                </a:highlight>
                <a:latin typeface="Quattrocento Sans"/>
                <a:ea typeface="Quattrocento Sans"/>
                <a:cs typeface="Quattrocento Sans"/>
                <a:sym typeface="Quattrocento Sans"/>
              </a:rPr>
              <a:t>Take care of the school environment and resources.</a:t>
            </a:r>
            <a:endParaRPr b="1" sz="2200">
              <a:highlight>
                <a:schemeClr val="lt1"/>
              </a:highlight>
              <a:latin typeface="Quattrocento Sans"/>
              <a:ea typeface="Quattrocento Sans"/>
              <a:cs typeface="Quattrocento Sans"/>
              <a:sym typeface="Quattrocento Sans"/>
            </a:endParaRPr>
          </a:p>
          <a:p>
            <a:pPr indent="-368300" lvl="0" marL="457200" marR="0" rtl="0" algn="l">
              <a:lnSpc>
                <a:spcPct val="100000"/>
              </a:lnSpc>
              <a:spcBef>
                <a:spcPts val="0"/>
              </a:spcBef>
              <a:spcAft>
                <a:spcPts val="0"/>
              </a:spcAft>
              <a:buSzPts val="2200"/>
              <a:buFont typeface="Quattrocento Sans"/>
              <a:buChar char="●"/>
            </a:pPr>
            <a:r>
              <a:rPr b="1" lang="en-GB" sz="2200">
                <a:highlight>
                  <a:schemeClr val="lt1"/>
                </a:highlight>
                <a:latin typeface="Quattrocento Sans"/>
                <a:ea typeface="Quattrocento Sans"/>
                <a:cs typeface="Quattrocento Sans"/>
                <a:sym typeface="Quattrocento Sans"/>
              </a:rPr>
              <a:t>Listen to the instructions of adults and ideas of their peers.</a:t>
            </a:r>
            <a:endParaRPr b="1" sz="2200">
              <a:highlight>
                <a:schemeClr val="lt1"/>
              </a:highlight>
              <a:latin typeface="Quattrocento Sans"/>
              <a:ea typeface="Quattrocento Sans"/>
              <a:cs typeface="Quattrocento Sans"/>
              <a:sym typeface="Quattrocento Sans"/>
            </a:endParaRPr>
          </a:p>
          <a:p>
            <a:pPr indent="-368300" lvl="0" marL="457200" marR="0" rtl="0" algn="l">
              <a:lnSpc>
                <a:spcPct val="100000"/>
              </a:lnSpc>
              <a:spcBef>
                <a:spcPts val="0"/>
              </a:spcBef>
              <a:spcAft>
                <a:spcPts val="0"/>
              </a:spcAft>
              <a:buSzPts val="2200"/>
              <a:buFont typeface="Quattrocento Sans"/>
              <a:buChar char="●"/>
            </a:pPr>
            <a:r>
              <a:rPr b="1" lang="en-GB" sz="2200">
                <a:highlight>
                  <a:schemeClr val="lt1"/>
                </a:highlight>
                <a:latin typeface="Quattrocento Sans"/>
                <a:ea typeface="Quattrocento Sans"/>
                <a:cs typeface="Quattrocento Sans"/>
                <a:sym typeface="Quattrocento Sans"/>
              </a:rPr>
              <a:t>Always try hard to meet the school’s </a:t>
            </a:r>
            <a:r>
              <a:rPr b="1" lang="en-GB" sz="2200">
                <a:highlight>
                  <a:schemeClr val="lt1"/>
                </a:highlight>
                <a:latin typeface="Quattrocento Sans"/>
                <a:ea typeface="Quattrocento Sans"/>
                <a:cs typeface="Quattrocento Sans"/>
                <a:sym typeface="Quattrocento Sans"/>
              </a:rPr>
              <a:t>expectations</a:t>
            </a:r>
            <a:r>
              <a:rPr b="1" lang="en-GB" sz="2200">
                <a:highlight>
                  <a:schemeClr val="lt1"/>
                </a:highlight>
                <a:latin typeface="Quattrocento Sans"/>
                <a:ea typeface="Quattrocento Sans"/>
                <a:cs typeface="Quattrocento Sans"/>
                <a:sym typeface="Quattrocento Sans"/>
              </a:rPr>
              <a:t> and follow rules set by the adults.</a:t>
            </a:r>
            <a:endParaRPr b="1" sz="2200">
              <a:highlight>
                <a:schemeClr val="lt1"/>
              </a:highlight>
              <a:latin typeface="Quattrocento Sans"/>
              <a:ea typeface="Quattrocento Sans"/>
              <a:cs typeface="Quattrocento Sans"/>
              <a:sym typeface="Quattrocento Sans"/>
            </a:endParaRPr>
          </a:p>
        </p:txBody>
      </p:sp>
      <p:pic>
        <p:nvPicPr>
          <p:cNvPr id="542" name="Google Shape;542;p6"/>
          <p:cNvPicPr preferRelativeResize="0"/>
          <p:nvPr/>
        </p:nvPicPr>
        <p:blipFill>
          <a:blip r:embed="rId3">
            <a:alphaModFix/>
          </a:blip>
          <a:stretch>
            <a:fillRect/>
          </a:stretch>
        </p:blipFill>
        <p:spPr>
          <a:xfrm>
            <a:off x="6326700" y="2213700"/>
            <a:ext cx="4210608" cy="4444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
          <p:cNvSpPr txBox="1"/>
          <p:nvPr>
            <p:ph idx="1" type="body"/>
          </p:nvPr>
        </p:nvSpPr>
        <p:spPr>
          <a:xfrm>
            <a:off x="460875" y="2228025"/>
            <a:ext cx="4878300" cy="39066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00000"/>
              </a:lnSpc>
              <a:spcBef>
                <a:spcPts val="1800"/>
              </a:spcBef>
              <a:spcAft>
                <a:spcPts val="0"/>
              </a:spcAft>
              <a:buClr>
                <a:schemeClr val="dk2"/>
              </a:buClr>
              <a:buSzPts val="1800"/>
              <a:buChar char="●"/>
            </a:pPr>
            <a:r>
              <a:rPr lang="en-GB">
                <a:solidFill>
                  <a:schemeClr val="dk2"/>
                </a:solidFill>
              </a:rPr>
              <a:t>Positive feedback: Verbal, </a:t>
            </a:r>
            <a:r>
              <a:rPr lang="en-GB">
                <a:solidFill>
                  <a:schemeClr val="dk2"/>
                </a:solidFill>
              </a:rPr>
              <a:t>written and visual.</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Name displayed on good behaviour jar.</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Group system in classroom.</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Collecting points to earn extra playtime.</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Stickers</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Visiting the senior Leadership Team for excellent work in class.</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Certificates and prizes.</a:t>
            </a:r>
            <a:endParaRPr>
              <a:solidFill>
                <a:schemeClr val="dk2"/>
              </a:solidFill>
            </a:endParaRPr>
          </a:p>
        </p:txBody>
      </p:sp>
      <p:sp>
        <p:nvSpPr>
          <p:cNvPr id="548" name="Google Shape;548;p7"/>
          <p:cNvSpPr txBox="1"/>
          <p:nvPr/>
        </p:nvSpPr>
        <p:spPr>
          <a:xfrm>
            <a:off x="6746225" y="1865400"/>
            <a:ext cx="4777200" cy="4725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457200" marR="0" rtl="1" algn="r">
              <a:lnSpc>
                <a:spcPct val="100000"/>
              </a:lnSpc>
              <a:spcBef>
                <a:spcPts val="0"/>
              </a:spcBef>
              <a:spcAft>
                <a:spcPts val="0"/>
              </a:spcAft>
              <a:buClr>
                <a:srgbClr val="000000"/>
              </a:buClr>
              <a:buSzPts val="1900"/>
              <a:buFont typeface="Arial"/>
              <a:buNone/>
            </a:pPr>
            <a:r>
              <a:rPr b="1" lang="en-GB" sz="2300">
                <a:solidFill>
                  <a:schemeClr val="dk2"/>
                </a:solidFill>
                <a:latin typeface="Quattrocento Sans"/>
                <a:ea typeface="Quattrocento Sans"/>
                <a:cs typeface="Quattrocento Sans"/>
                <a:sym typeface="Quattrocento Sans"/>
              </a:rPr>
              <a:t>الملاحظات </a:t>
            </a:r>
            <a:r>
              <a:rPr b="1" lang="en-GB" sz="2300">
                <a:solidFill>
                  <a:schemeClr val="dk2"/>
                </a:solidFill>
                <a:latin typeface="Quattrocento Sans"/>
                <a:ea typeface="Quattrocento Sans"/>
                <a:cs typeface="Quattrocento Sans"/>
                <a:sym typeface="Quattrocento Sans"/>
              </a:rPr>
              <a:t>الإيجابية</a:t>
            </a:r>
            <a:r>
              <a:rPr b="1" lang="en-GB" sz="2300">
                <a:solidFill>
                  <a:schemeClr val="dk2"/>
                </a:solidFill>
                <a:latin typeface="Quattrocento Sans"/>
                <a:ea typeface="Quattrocento Sans"/>
                <a:cs typeface="Quattrocento Sans"/>
                <a:sym typeface="Quattrocento Sans"/>
              </a:rPr>
              <a:t> : شفهية ، </a:t>
            </a:r>
            <a:r>
              <a:rPr b="1" lang="en-GB" sz="2300">
                <a:solidFill>
                  <a:schemeClr val="dk2"/>
                </a:solidFill>
                <a:latin typeface="Quattrocento Sans"/>
                <a:ea typeface="Quattrocento Sans"/>
                <a:cs typeface="Quattrocento Sans"/>
                <a:sym typeface="Quattrocento Sans"/>
              </a:rPr>
              <a:t>مكتوبة</a:t>
            </a:r>
            <a:r>
              <a:rPr b="1" lang="en-GB" sz="2300">
                <a:solidFill>
                  <a:schemeClr val="dk2"/>
                </a:solidFill>
                <a:latin typeface="Quattrocento Sans"/>
                <a:ea typeface="Quattrocento Sans"/>
                <a:cs typeface="Quattrocento Sans"/>
                <a:sym typeface="Quattrocento Sans"/>
              </a:rPr>
              <a:t> و مرئية.</a:t>
            </a:r>
            <a:endParaRPr b="1" sz="2300">
              <a:solidFill>
                <a:schemeClr val="dk2"/>
              </a:solidFill>
              <a:latin typeface="Quattrocento Sans"/>
              <a:ea typeface="Quattrocento Sans"/>
              <a:cs typeface="Quattrocento Sans"/>
              <a:sym typeface="Quattrocento Sans"/>
            </a:endParaRPr>
          </a:p>
          <a:p>
            <a:pPr indent="0" lvl="0" marL="457200" marR="0" rtl="1" algn="r">
              <a:lnSpc>
                <a:spcPct val="100000"/>
              </a:lnSpc>
              <a:spcBef>
                <a:spcPts val="0"/>
              </a:spcBef>
              <a:spcAft>
                <a:spcPts val="0"/>
              </a:spcAft>
              <a:buClr>
                <a:srgbClr val="000000"/>
              </a:buClr>
              <a:buSzPts val="1900"/>
              <a:buFont typeface="Arial"/>
              <a:buNone/>
            </a:pPr>
            <a:r>
              <a:t/>
            </a:r>
            <a:endParaRPr b="1" sz="2300">
              <a:solidFill>
                <a:schemeClr val="dk2"/>
              </a:solidFill>
              <a:latin typeface="Quattrocento Sans"/>
              <a:ea typeface="Quattrocento Sans"/>
              <a:cs typeface="Quattrocento Sans"/>
              <a:sym typeface="Quattrocento Sans"/>
            </a:endParaRPr>
          </a:p>
          <a:p>
            <a:pPr indent="0" lvl="0" marL="457200" marR="0" rtl="1" algn="r">
              <a:lnSpc>
                <a:spcPct val="100000"/>
              </a:lnSpc>
              <a:spcBef>
                <a:spcPts val="0"/>
              </a:spcBef>
              <a:spcAft>
                <a:spcPts val="0"/>
              </a:spcAft>
              <a:buClr>
                <a:srgbClr val="000000"/>
              </a:buClr>
              <a:buSzPts val="1900"/>
              <a:buFont typeface="Arial"/>
              <a:buNone/>
            </a:pPr>
            <a:r>
              <a:rPr b="1" lang="en-GB" sz="2300">
                <a:solidFill>
                  <a:schemeClr val="dk2"/>
                </a:solidFill>
                <a:latin typeface="Quattrocento Sans"/>
                <a:ea typeface="Quattrocento Sans"/>
                <a:cs typeface="Quattrocento Sans"/>
                <a:sym typeface="Quattrocento Sans"/>
              </a:rPr>
              <a:t>عرض اسم الطالب على جرة السلوك الجيد.</a:t>
            </a:r>
            <a:endParaRPr b="1" sz="2300">
              <a:solidFill>
                <a:schemeClr val="dk2"/>
              </a:solidFill>
              <a:latin typeface="Quattrocento Sans"/>
              <a:ea typeface="Quattrocento Sans"/>
              <a:cs typeface="Quattrocento Sans"/>
              <a:sym typeface="Quattrocento Sans"/>
            </a:endParaRPr>
          </a:p>
          <a:p>
            <a:pPr indent="0" lvl="0" marL="457200" marR="0" rtl="1" algn="r">
              <a:lnSpc>
                <a:spcPct val="100000"/>
              </a:lnSpc>
              <a:spcBef>
                <a:spcPts val="0"/>
              </a:spcBef>
              <a:spcAft>
                <a:spcPts val="0"/>
              </a:spcAft>
              <a:buClr>
                <a:srgbClr val="000000"/>
              </a:buClr>
              <a:buSzPts val="1900"/>
              <a:buFont typeface="Arial"/>
              <a:buNone/>
            </a:pPr>
            <a:r>
              <a:t/>
            </a:r>
            <a:endParaRPr b="1" sz="2300">
              <a:solidFill>
                <a:schemeClr val="dk2"/>
              </a:solidFill>
              <a:latin typeface="Quattrocento Sans"/>
              <a:ea typeface="Quattrocento Sans"/>
              <a:cs typeface="Quattrocento Sans"/>
              <a:sym typeface="Quattrocento Sans"/>
            </a:endParaRPr>
          </a:p>
          <a:p>
            <a:pPr indent="0" lvl="0" marL="457200" marR="0" rtl="1" algn="r">
              <a:lnSpc>
                <a:spcPct val="100000"/>
              </a:lnSpc>
              <a:spcBef>
                <a:spcPts val="0"/>
              </a:spcBef>
              <a:spcAft>
                <a:spcPts val="0"/>
              </a:spcAft>
              <a:buClr>
                <a:srgbClr val="000000"/>
              </a:buClr>
              <a:buSzPts val="1900"/>
              <a:buFont typeface="Arial"/>
              <a:buNone/>
            </a:pPr>
            <a:r>
              <a:rPr b="1" lang="en-GB" sz="2300">
                <a:solidFill>
                  <a:schemeClr val="dk2"/>
                </a:solidFill>
                <a:latin typeface="Quattrocento Sans"/>
                <a:ea typeface="Quattrocento Sans"/>
                <a:cs typeface="Quattrocento Sans"/>
                <a:sym typeface="Quattrocento Sans"/>
              </a:rPr>
              <a:t>نظام المجموعات داخل الصف</a:t>
            </a:r>
            <a:endParaRPr b="1" sz="2300">
              <a:solidFill>
                <a:schemeClr val="dk2"/>
              </a:solidFill>
              <a:latin typeface="Quattrocento Sans"/>
              <a:ea typeface="Quattrocento Sans"/>
              <a:cs typeface="Quattrocento Sans"/>
              <a:sym typeface="Quattrocento Sans"/>
            </a:endParaRPr>
          </a:p>
          <a:p>
            <a:pPr indent="0" lvl="0" marL="457200" marR="0" rtl="1" algn="r">
              <a:lnSpc>
                <a:spcPct val="100000"/>
              </a:lnSpc>
              <a:spcBef>
                <a:spcPts val="0"/>
              </a:spcBef>
              <a:spcAft>
                <a:spcPts val="0"/>
              </a:spcAft>
              <a:buClr>
                <a:srgbClr val="000000"/>
              </a:buClr>
              <a:buSzPts val="1900"/>
              <a:buFont typeface="Arial"/>
              <a:buNone/>
            </a:pPr>
            <a:r>
              <a:t/>
            </a:r>
            <a:endParaRPr b="1" sz="2300">
              <a:solidFill>
                <a:schemeClr val="dk2"/>
              </a:solidFill>
              <a:latin typeface="Quattrocento Sans"/>
              <a:ea typeface="Quattrocento Sans"/>
              <a:cs typeface="Quattrocento Sans"/>
              <a:sym typeface="Quattrocento Sans"/>
            </a:endParaRPr>
          </a:p>
          <a:p>
            <a:pPr indent="0" lvl="0" marL="457200" marR="0" rtl="1" algn="r">
              <a:lnSpc>
                <a:spcPct val="100000"/>
              </a:lnSpc>
              <a:spcBef>
                <a:spcPts val="0"/>
              </a:spcBef>
              <a:spcAft>
                <a:spcPts val="0"/>
              </a:spcAft>
              <a:buClr>
                <a:srgbClr val="000000"/>
              </a:buClr>
              <a:buSzPts val="1900"/>
              <a:buFont typeface="Arial"/>
              <a:buNone/>
            </a:pPr>
            <a:r>
              <a:rPr b="1" lang="en-GB" sz="2300">
                <a:solidFill>
                  <a:schemeClr val="dk2"/>
                </a:solidFill>
                <a:latin typeface="Quattrocento Sans"/>
                <a:ea typeface="Quattrocento Sans"/>
                <a:cs typeface="Quattrocento Sans"/>
                <a:sym typeface="Quattrocento Sans"/>
              </a:rPr>
              <a:t>جمع النقاط  لكسب وقت لعب إضافي</a:t>
            </a:r>
            <a:endParaRPr b="1" i="0" sz="2300" u="none" cap="none" strike="noStrike">
              <a:solidFill>
                <a:schemeClr val="dk2"/>
              </a:solidFill>
              <a:latin typeface="Quattrocento Sans"/>
              <a:ea typeface="Quattrocento Sans"/>
              <a:cs typeface="Quattrocento Sans"/>
              <a:sym typeface="Quattrocento Sans"/>
            </a:endParaRPr>
          </a:p>
          <a:p>
            <a:pPr indent="0" lvl="0" marL="0" marR="0" rtl="1" algn="r">
              <a:lnSpc>
                <a:spcPct val="100000"/>
              </a:lnSpc>
              <a:spcBef>
                <a:spcPts val="0"/>
              </a:spcBef>
              <a:spcAft>
                <a:spcPts val="0"/>
              </a:spcAft>
              <a:buClr>
                <a:srgbClr val="000000"/>
              </a:buClr>
              <a:buSzPts val="1900"/>
              <a:buFont typeface="Arial"/>
              <a:buNone/>
            </a:pPr>
            <a:r>
              <a:rPr b="1" lang="en-GB" sz="2200">
                <a:solidFill>
                  <a:schemeClr val="dk2"/>
                </a:solidFill>
                <a:latin typeface="Quattrocento Sans"/>
                <a:ea typeface="Quattrocento Sans"/>
                <a:cs typeface="Quattrocento Sans"/>
                <a:sym typeface="Quattrocento Sans"/>
              </a:rPr>
              <a:t> </a:t>
            </a:r>
            <a:r>
              <a:rPr b="1" lang="en-GB" sz="2300">
                <a:solidFill>
                  <a:schemeClr val="dk2"/>
                </a:solidFill>
                <a:latin typeface="Quattrocento Sans"/>
                <a:ea typeface="Quattrocento Sans"/>
                <a:cs typeface="Quattrocento Sans"/>
                <a:sym typeface="Quattrocento Sans"/>
              </a:rPr>
              <a:t>      </a:t>
            </a:r>
            <a:endParaRPr b="1" sz="2300">
              <a:solidFill>
                <a:schemeClr val="dk2"/>
              </a:solidFill>
              <a:latin typeface="Quattrocento Sans"/>
              <a:ea typeface="Quattrocento Sans"/>
              <a:cs typeface="Quattrocento Sans"/>
              <a:sym typeface="Quattrocento Sans"/>
            </a:endParaRPr>
          </a:p>
          <a:p>
            <a:pPr indent="0" lvl="0" marL="0" marR="0" rtl="1" algn="r">
              <a:lnSpc>
                <a:spcPct val="100000"/>
              </a:lnSpc>
              <a:spcBef>
                <a:spcPts val="0"/>
              </a:spcBef>
              <a:spcAft>
                <a:spcPts val="0"/>
              </a:spcAft>
              <a:buClr>
                <a:srgbClr val="000000"/>
              </a:buClr>
              <a:buSzPts val="1900"/>
              <a:buFont typeface="Arial"/>
              <a:buNone/>
            </a:pPr>
            <a:r>
              <a:rPr b="1" lang="en-GB" sz="2200">
                <a:solidFill>
                  <a:schemeClr val="dk2"/>
                </a:solidFill>
                <a:latin typeface="Quattrocento Sans"/>
                <a:ea typeface="Quattrocento Sans"/>
                <a:cs typeface="Quattrocento Sans"/>
                <a:sym typeface="Quattrocento Sans"/>
              </a:rPr>
              <a:t>       زيارة فريق القيادة العليا  عند بذل مجهود     واضح  في الصف.</a:t>
            </a:r>
            <a:endParaRPr b="1" sz="2200">
              <a:solidFill>
                <a:schemeClr val="dk2"/>
              </a:solidFill>
              <a:latin typeface="Quattrocento Sans"/>
              <a:ea typeface="Quattrocento Sans"/>
              <a:cs typeface="Quattrocento Sans"/>
              <a:sym typeface="Quattrocento Sans"/>
            </a:endParaRPr>
          </a:p>
          <a:p>
            <a:pPr indent="0" lvl="0" marL="0" marR="0" rtl="1" algn="r">
              <a:lnSpc>
                <a:spcPct val="100000"/>
              </a:lnSpc>
              <a:spcBef>
                <a:spcPts val="0"/>
              </a:spcBef>
              <a:spcAft>
                <a:spcPts val="0"/>
              </a:spcAft>
              <a:buClr>
                <a:srgbClr val="000000"/>
              </a:buClr>
              <a:buSzPts val="1900"/>
              <a:buFont typeface="Arial"/>
              <a:buNone/>
            </a:pPr>
            <a:r>
              <a:t/>
            </a:r>
            <a:endParaRPr b="1" sz="2200">
              <a:solidFill>
                <a:schemeClr val="dk2"/>
              </a:solidFill>
              <a:latin typeface="Quattrocento Sans"/>
              <a:ea typeface="Quattrocento Sans"/>
              <a:cs typeface="Quattrocento Sans"/>
              <a:sym typeface="Quattrocento Sans"/>
            </a:endParaRPr>
          </a:p>
          <a:p>
            <a:pPr indent="0" lvl="0" marL="0" marR="0" rtl="1" algn="r">
              <a:lnSpc>
                <a:spcPct val="100000"/>
              </a:lnSpc>
              <a:spcBef>
                <a:spcPts val="0"/>
              </a:spcBef>
              <a:spcAft>
                <a:spcPts val="0"/>
              </a:spcAft>
              <a:buClr>
                <a:srgbClr val="000000"/>
              </a:buClr>
              <a:buSzPts val="1900"/>
              <a:buFont typeface="Arial"/>
              <a:buNone/>
            </a:pPr>
            <a:r>
              <a:rPr b="1" lang="en-GB" sz="2200">
                <a:solidFill>
                  <a:schemeClr val="dk2"/>
                </a:solidFill>
                <a:latin typeface="Quattrocento Sans"/>
                <a:ea typeface="Quattrocento Sans"/>
                <a:cs typeface="Quattrocento Sans"/>
                <a:sym typeface="Quattrocento Sans"/>
              </a:rPr>
              <a:t>       توزيع  جوائز، شهادات</a:t>
            </a:r>
            <a:r>
              <a:rPr lang="en-GB" sz="1800">
                <a:solidFill>
                  <a:schemeClr val="dk1"/>
                </a:solidFill>
                <a:latin typeface="Quattrocento Sans"/>
                <a:ea typeface="Quattrocento Sans"/>
                <a:cs typeface="Quattrocento Sans"/>
                <a:sym typeface="Quattrocento Sans"/>
              </a:rPr>
              <a:t>.</a:t>
            </a:r>
            <a:endParaRPr b="0" i="0" sz="1800" u="none" cap="none" strike="noStrike">
              <a:solidFill>
                <a:schemeClr val="dk1"/>
              </a:solidFill>
              <a:latin typeface="Quattrocento Sans"/>
              <a:ea typeface="Quattrocento Sans"/>
              <a:cs typeface="Quattrocento Sans"/>
              <a:sym typeface="Quattrocento Sans"/>
            </a:endParaRPr>
          </a:p>
        </p:txBody>
      </p:sp>
      <p:sp>
        <p:nvSpPr>
          <p:cNvPr id="549" name="Google Shape;549;p7"/>
          <p:cNvSpPr/>
          <p:nvPr/>
        </p:nvSpPr>
        <p:spPr>
          <a:xfrm>
            <a:off x="4270250" y="0"/>
            <a:ext cx="2656800" cy="1865400"/>
          </a:xfrm>
          <a:prstGeom prst="wedgeEllipseCallout">
            <a:avLst>
              <a:gd fmla="val 23160" name="adj1"/>
              <a:gd fmla="val 10124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100"/>
              <a:buFont typeface="Arial"/>
              <a:buNone/>
            </a:pPr>
            <a:r>
              <a:rPr b="1" i="0" lang="en-GB" sz="2500" u="none" cap="none" strike="noStrike">
                <a:solidFill>
                  <a:srgbClr val="4D290A"/>
                </a:solidFill>
                <a:latin typeface="Quattrocento Sans"/>
                <a:ea typeface="Quattrocento Sans"/>
                <a:cs typeface="Quattrocento Sans"/>
                <a:sym typeface="Quattrocento Sans"/>
              </a:rPr>
              <a:t>Rewards in Stars Group                 </a:t>
            </a:r>
            <a:endParaRPr b="1" sz="2500">
              <a:solidFill>
                <a:srgbClr val="4D290A"/>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Clr>
                <a:srgbClr val="000000"/>
              </a:buClr>
              <a:buSzPts val="3100"/>
              <a:buFont typeface="Arial"/>
              <a:buNone/>
            </a:pPr>
            <a:r>
              <a:t/>
            </a:r>
            <a:endParaRPr b="1" sz="2500">
              <a:solidFill>
                <a:srgbClr val="4D290A"/>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Clr>
                <a:srgbClr val="000000"/>
              </a:buClr>
              <a:buSzPts val="3100"/>
              <a:buFont typeface="Arial"/>
              <a:buNone/>
            </a:pPr>
            <a:r>
              <a:rPr b="1" i="0" lang="en-GB" sz="2500" u="none" cap="none" strike="noStrike">
                <a:solidFill>
                  <a:srgbClr val="4D290A"/>
                </a:solidFill>
                <a:latin typeface="Quattrocento Sans"/>
                <a:ea typeface="Quattrocento Sans"/>
                <a:cs typeface="Quattrocento Sans"/>
                <a:sym typeface="Quattrocento Sans"/>
              </a:rPr>
              <a:t>المكافآت </a:t>
            </a:r>
            <a:endParaRPr b="1" i="0" sz="1900" u="none" cap="none" strike="noStrike">
              <a:solidFill>
                <a:srgbClr val="4D290A"/>
              </a:solidFill>
              <a:latin typeface="Quattrocento Sans"/>
              <a:ea typeface="Quattrocento Sans"/>
              <a:cs typeface="Quattrocento Sans"/>
              <a:sym typeface="Quattrocento Sans"/>
            </a:endParaRPr>
          </a:p>
        </p:txBody>
      </p:sp>
      <p:pic>
        <p:nvPicPr>
          <p:cNvPr id="550" name="Google Shape;550;p7"/>
          <p:cNvPicPr preferRelativeResize="0"/>
          <p:nvPr/>
        </p:nvPicPr>
        <p:blipFill rotWithShape="1">
          <a:blip r:embed="rId3">
            <a:alphaModFix/>
          </a:blip>
          <a:srcRect b="0" l="0" r="0" t="0"/>
          <a:stretch/>
        </p:blipFill>
        <p:spPr>
          <a:xfrm>
            <a:off x="3233799" y="156188"/>
            <a:ext cx="904550" cy="9001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1"/>
          <p:cNvSpPr txBox="1"/>
          <p:nvPr>
            <p:ph idx="1" type="body"/>
          </p:nvPr>
        </p:nvSpPr>
        <p:spPr>
          <a:xfrm>
            <a:off x="316812" y="2444100"/>
            <a:ext cx="4954500" cy="4188000"/>
          </a:xfrm>
          <a:prstGeom prst="rect">
            <a:avLst/>
          </a:prstGeom>
          <a:noFill/>
          <a:ln>
            <a:noFill/>
          </a:ln>
        </p:spPr>
        <p:txBody>
          <a:bodyPr anchorCtr="0" anchor="t" bIns="45700" lIns="91425" spcFirstLastPara="1" rIns="91425" wrap="square" tIns="45700">
            <a:normAutofit lnSpcReduction="20000"/>
          </a:bodyPr>
          <a:lstStyle/>
          <a:p>
            <a:pPr indent="-195072" lvl="0" marL="347472" rtl="0" algn="l">
              <a:lnSpc>
                <a:spcPct val="100000"/>
              </a:lnSpc>
              <a:spcBef>
                <a:spcPts val="0"/>
              </a:spcBef>
              <a:spcAft>
                <a:spcPts val="0"/>
              </a:spcAft>
              <a:buClr>
                <a:schemeClr val="dk1"/>
              </a:buClr>
              <a:buSzPts val="2400"/>
              <a:buNone/>
            </a:pPr>
            <a:r>
              <a:t/>
            </a:r>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rPr>
              <a:t>Lunch box – no nuts or fizzy drinks please</a:t>
            </a:r>
            <a:endParaRPr b="1">
              <a:solidFill>
                <a:schemeClr val="dk2"/>
              </a:solidFill>
            </a:endParaRPr>
          </a:p>
          <a:p>
            <a:pPr indent="-309372" lvl="0" marL="347472" rtl="0" algn="l">
              <a:lnSpc>
                <a:spcPct val="100000"/>
              </a:lnSpc>
              <a:spcBef>
                <a:spcPts val="1800"/>
              </a:spcBef>
              <a:spcAft>
                <a:spcPts val="0"/>
              </a:spcAft>
              <a:buClr>
                <a:schemeClr val="dk2"/>
              </a:buClr>
              <a:buSzPts val="1800"/>
              <a:buChar char="•"/>
            </a:pPr>
            <a:r>
              <a:rPr b="1" lang="en-GB">
                <a:solidFill>
                  <a:schemeClr val="dk2"/>
                </a:solidFill>
              </a:rPr>
              <a:t>Water bottle </a:t>
            </a:r>
            <a:endParaRPr b="1">
              <a:solidFill>
                <a:schemeClr val="dk2"/>
              </a:solidFill>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rPr>
              <a:t>Bag to hold all your child’s belongings</a:t>
            </a:r>
            <a:endParaRPr b="1">
              <a:solidFill>
                <a:schemeClr val="dk2"/>
              </a:solidFill>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rPr>
              <a:t>Books</a:t>
            </a:r>
            <a:endParaRPr b="1">
              <a:solidFill>
                <a:schemeClr val="dk2"/>
              </a:solidFill>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rPr>
              <a:t>Pencil case</a:t>
            </a:r>
            <a:endParaRPr b="1">
              <a:solidFill>
                <a:schemeClr val="dk2"/>
              </a:solidFill>
            </a:endParaRPr>
          </a:p>
          <a:p>
            <a:pPr indent="-347472" lvl="0" marL="347472" rtl="0" algn="l">
              <a:lnSpc>
                <a:spcPct val="100000"/>
              </a:lnSpc>
              <a:spcBef>
                <a:spcPts val="1800"/>
              </a:spcBef>
              <a:spcAft>
                <a:spcPts val="0"/>
              </a:spcAft>
              <a:buClr>
                <a:schemeClr val="dk1"/>
              </a:buClr>
              <a:buSzPts val="2400"/>
              <a:buChar char="•"/>
            </a:pPr>
            <a:r>
              <a:rPr b="1" lang="en-GB">
                <a:solidFill>
                  <a:schemeClr val="dk2"/>
                </a:solidFill>
              </a:rPr>
              <a:t>Everything to be labelled pleas</a:t>
            </a:r>
            <a:r>
              <a:rPr b="1" lang="en-GB">
                <a:solidFill>
                  <a:srgbClr val="000000"/>
                </a:solidFill>
              </a:rPr>
              <a:t>e</a:t>
            </a:r>
            <a:endParaRPr b="1">
              <a:solidFill>
                <a:srgbClr val="000000"/>
              </a:solidFill>
            </a:endParaRPr>
          </a:p>
        </p:txBody>
      </p:sp>
      <p:sp>
        <p:nvSpPr>
          <p:cNvPr id="556" name="Google Shape;556;p11"/>
          <p:cNvSpPr txBox="1"/>
          <p:nvPr>
            <p:ph idx="2" type="body"/>
          </p:nvPr>
        </p:nvSpPr>
        <p:spPr>
          <a:xfrm>
            <a:off x="5862625" y="3186725"/>
            <a:ext cx="5151300" cy="3369900"/>
          </a:xfrm>
          <a:prstGeom prst="rect">
            <a:avLst/>
          </a:prstGeom>
          <a:noFill/>
          <a:ln>
            <a:noFill/>
          </a:ln>
        </p:spPr>
        <p:txBody>
          <a:bodyPr anchorCtr="0" anchor="t" bIns="45700" lIns="91425" spcFirstLastPara="1" rIns="91425" wrap="square" tIns="45700">
            <a:noAutofit/>
          </a:bodyPr>
          <a:lstStyle/>
          <a:p>
            <a:pPr indent="-195072" lvl="0" marL="347472" rtl="0" algn="r">
              <a:lnSpc>
                <a:spcPct val="80000"/>
              </a:lnSpc>
              <a:spcBef>
                <a:spcPts val="0"/>
              </a:spcBef>
              <a:spcAft>
                <a:spcPts val="0"/>
              </a:spcAft>
              <a:buClr>
                <a:schemeClr val="dk2"/>
              </a:buClr>
              <a:buSzPts val="852"/>
              <a:buNone/>
            </a:pPr>
            <a:r>
              <a:rPr b="1" lang="en-GB" sz="2221">
                <a:solidFill>
                  <a:schemeClr val="dk2"/>
                </a:solidFill>
              </a:rPr>
              <a:t>علبة الغداء للأطفال - من فضلكم دون مكسرات</a:t>
            </a:r>
            <a:endParaRPr b="1" sz="2221">
              <a:solidFill>
                <a:schemeClr val="dk2"/>
              </a:solidFill>
            </a:endParaRPr>
          </a:p>
          <a:p>
            <a:pPr indent="-195072" lvl="0" marL="347472" rtl="0" algn="r">
              <a:lnSpc>
                <a:spcPct val="80000"/>
              </a:lnSpc>
              <a:spcBef>
                <a:spcPts val="0"/>
              </a:spcBef>
              <a:spcAft>
                <a:spcPts val="0"/>
              </a:spcAft>
              <a:buClr>
                <a:schemeClr val="dk2"/>
              </a:buClr>
              <a:buSzPts val="852"/>
              <a:buNone/>
            </a:pPr>
            <a:r>
              <a:t/>
            </a:r>
            <a:endParaRPr b="1" sz="2221">
              <a:solidFill>
                <a:schemeClr val="dk2"/>
              </a:solidFill>
            </a:endParaRPr>
          </a:p>
          <a:p>
            <a:pPr indent="-195072" lvl="0" marL="347472" rtl="1" algn="r">
              <a:lnSpc>
                <a:spcPct val="80000"/>
              </a:lnSpc>
              <a:spcBef>
                <a:spcPts val="0"/>
              </a:spcBef>
              <a:spcAft>
                <a:spcPts val="0"/>
              </a:spcAft>
              <a:buClr>
                <a:schemeClr val="dk2"/>
              </a:buClr>
              <a:buSzPts val="852"/>
              <a:buNone/>
            </a:pPr>
            <a:r>
              <a:rPr b="1" lang="en-GB" sz="2221">
                <a:solidFill>
                  <a:schemeClr val="dk2"/>
                </a:solidFill>
              </a:rPr>
              <a:t>قارورة ماء </a:t>
            </a:r>
            <a:endParaRPr b="1" sz="2221">
              <a:solidFill>
                <a:schemeClr val="dk2"/>
              </a:solidFill>
            </a:endParaRPr>
          </a:p>
          <a:p>
            <a:pPr indent="-195072" lvl="0" marL="347472" rtl="0" algn="r">
              <a:lnSpc>
                <a:spcPct val="80000"/>
              </a:lnSpc>
              <a:spcBef>
                <a:spcPts val="0"/>
              </a:spcBef>
              <a:spcAft>
                <a:spcPts val="0"/>
              </a:spcAft>
              <a:buClr>
                <a:schemeClr val="dk2"/>
              </a:buClr>
              <a:buSzPts val="852"/>
              <a:buFont typeface="Arial"/>
              <a:buNone/>
            </a:pPr>
            <a:r>
              <a:t/>
            </a:r>
            <a:endParaRPr b="1" sz="2221">
              <a:solidFill>
                <a:schemeClr val="dk2"/>
              </a:solidFill>
            </a:endParaRPr>
          </a:p>
          <a:p>
            <a:pPr indent="-195072" lvl="0" marL="347472" rtl="0" algn="r">
              <a:lnSpc>
                <a:spcPct val="80000"/>
              </a:lnSpc>
              <a:spcBef>
                <a:spcPts val="0"/>
              </a:spcBef>
              <a:spcAft>
                <a:spcPts val="0"/>
              </a:spcAft>
              <a:buClr>
                <a:schemeClr val="dk2"/>
              </a:buClr>
              <a:buSzPts val="852"/>
              <a:buNone/>
            </a:pPr>
            <a:r>
              <a:rPr b="1" lang="en-GB" sz="2221">
                <a:solidFill>
                  <a:schemeClr val="dk2"/>
                </a:solidFill>
              </a:rPr>
              <a:t>حقيبة لحمل جميع اغراض طفلك</a:t>
            </a:r>
            <a:endParaRPr b="1" sz="2221">
              <a:solidFill>
                <a:schemeClr val="dk2"/>
              </a:solidFill>
            </a:endParaRPr>
          </a:p>
          <a:p>
            <a:pPr indent="-195072" lvl="0" marL="347472" rtl="0" algn="r">
              <a:lnSpc>
                <a:spcPct val="80000"/>
              </a:lnSpc>
              <a:spcBef>
                <a:spcPts val="0"/>
              </a:spcBef>
              <a:spcAft>
                <a:spcPts val="0"/>
              </a:spcAft>
              <a:buClr>
                <a:schemeClr val="dk2"/>
              </a:buClr>
              <a:buSzPts val="852"/>
              <a:buFont typeface="Arial"/>
              <a:buNone/>
            </a:pPr>
            <a:r>
              <a:t/>
            </a:r>
            <a:endParaRPr b="1" sz="2221">
              <a:solidFill>
                <a:schemeClr val="dk2"/>
              </a:solidFill>
            </a:endParaRPr>
          </a:p>
          <a:p>
            <a:pPr indent="-195072" lvl="0" marL="347472" rtl="0" algn="r">
              <a:lnSpc>
                <a:spcPct val="80000"/>
              </a:lnSpc>
              <a:spcBef>
                <a:spcPts val="0"/>
              </a:spcBef>
              <a:spcAft>
                <a:spcPts val="0"/>
              </a:spcAft>
              <a:buClr>
                <a:schemeClr val="dk2"/>
              </a:buClr>
              <a:buSzPts val="852"/>
              <a:buNone/>
            </a:pPr>
            <a:r>
              <a:rPr b="1" lang="en-GB" sz="2221">
                <a:solidFill>
                  <a:schemeClr val="dk2"/>
                </a:solidFill>
              </a:rPr>
              <a:t>كتب المدرسة </a:t>
            </a:r>
            <a:endParaRPr b="1" sz="2221">
              <a:solidFill>
                <a:schemeClr val="dk2"/>
              </a:solidFill>
            </a:endParaRPr>
          </a:p>
          <a:p>
            <a:pPr indent="-195072" lvl="0" marL="347472" rtl="0" algn="r">
              <a:lnSpc>
                <a:spcPct val="80000"/>
              </a:lnSpc>
              <a:spcBef>
                <a:spcPts val="0"/>
              </a:spcBef>
              <a:spcAft>
                <a:spcPts val="0"/>
              </a:spcAft>
              <a:buClr>
                <a:schemeClr val="dk2"/>
              </a:buClr>
              <a:buSzPts val="852"/>
              <a:buFont typeface="Arial"/>
              <a:buNone/>
            </a:pPr>
            <a:r>
              <a:t/>
            </a:r>
            <a:endParaRPr b="1" sz="2221">
              <a:solidFill>
                <a:schemeClr val="dk2"/>
              </a:solidFill>
            </a:endParaRPr>
          </a:p>
          <a:p>
            <a:pPr indent="-195072" lvl="0" marL="347472" rtl="0" algn="r">
              <a:lnSpc>
                <a:spcPct val="80000"/>
              </a:lnSpc>
              <a:spcBef>
                <a:spcPts val="0"/>
              </a:spcBef>
              <a:spcAft>
                <a:spcPts val="0"/>
              </a:spcAft>
              <a:buClr>
                <a:schemeClr val="dk2"/>
              </a:buClr>
              <a:buSzPts val="852"/>
              <a:buNone/>
            </a:pPr>
            <a:r>
              <a:rPr b="1" lang="en-GB" sz="2221">
                <a:solidFill>
                  <a:schemeClr val="dk2"/>
                </a:solidFill>
              </a:rPr>
              <a:t>مقلمة</a:t>
            </a:r>
            <a:endParaRPr b="1" sz="2221">
              <a:solidFill>
                <a:schemeClr val="dk2"/>
              </a:solidFill>
            </a:endParaRPr>
          </a:p>
          <a:p>
            <a:pPr indent="-195072" lvl="0" marL="347472" rtl="0" algn="r">
              <a:lnSpc>
                <a:spcPct val="80000"/>
              </a:lnSpc>
              <a:spcBef>
                <a:spcPts val="0"/>
              </a:spcBef>
              <a:spcAft>
                <a:spcPts val="0"/>
              </a:spcAft>
              <a:buClr>
                <a:schemeClr val="dk2"/>
              </a:buClr>
              <a:buSzPts val="852"/>
              <a:buFont typeface="Arial"/>
              <a:buNone/>
            </a:pPr>
            <a:r>
              <a:t/>
            </a:r>
            <a:endParaRPr b="1" sz="2221">
              <a:solidFill>
                <a:schemeClr val="dk2"/>
              </a:solidFill>
            </a:endParaRPr>
          </a:p>
          <a:p>
            <a:pPr indent="-195072" lvl="0" marL="347472" rtl="0" algn="r">
              <a:lnSpc>
                <a:spcPct val="80000"/>
              </a:lnSpc>
              <a:spcBef>
                <a:spcPts val="0"/>
              </a:spcBef>
              <a:spcAft>
                <a:spcPts val="0"/>
              </a:spcAft>
              <a:buClr>
                <a:schemeClr val="dk2"/>
              </a:buClr>
              <a:buSzPts val="852"/>
              <a:buFont typeface="Arial"/>
              <a:buNone/>
            </a:pPr>
            <a:r>
              <a:rPr b="1" lang="en-GB" sz="2221">
                <a:solidFill>
                  <a:schemeClr val="dk2"/>
                </a:solidFill>
              </a:rPr>
              <a:t>تسمية أغراض طفلك من فضلك</a:t>
            </a:r>
            <a:endParaRPr b="1" sz="2221">
              <a:solidFill>
                <a:schemeClr val="dk2"/>
              </a:solidFill>
            </a:endParaRPr>
          </a:p>
          <a:p>
            <a:pPr indent="-195072" lvl="0" marL="347472" rtl="0" algn="l">
              <a:lnSpc>
                <a:spcPct val="80000"/>
              </a:lnSpc>
              <a:spcBef>
                <a:spcPts val="0"/>
              </a:spcBef>
              <a:spcAft>
                <a:spcPts val="0"/>
              </a:spcAft>
              <a:buClr>
                <a:schemeClr val="dk1"/>
              </a:buClr>
              <a:buSzPts val="1860"/>
              <a:buNone/>
            </a:pPr>
            <a:r>
              <a:t/>
            </a:r>
            <a:endParaRPr b="1" sz="2060"/>
          </a:p>
        </p:txBody>
      </p:sp>
      <p:sp>
        <p:nvSpPr>
          <p:cNvPr id="557" name="Google Shape;557;p11"/>
          <p:cNvSpPr/>
          <p:nvPr/>
        </p:nvSpPr>
        <p:spPr>
          <a:xfrm>
            <a:off x="2620825" y="152400"/>
            <a:ext cx="3585000" cy="2291700"/>
          </a:xfrm>
          <a:prstGeom prst="wedgeEllipseCallout">
            <a:avLst>
              <a:gd fmla="val 51151" name="adj1"/>
              <a:gd fmla="val 8409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3000" u="none" cap="none" strike="noStrike">
                <a:solidFill>
                  <a:schemeClr val="dk2"/>
                </a:solidFill>
                <a:latin typeface="Quattrocento Sans"/>
                <a:ea typeface="Quattrocento Sans"/>
                <a:cs typeface="Quattrocento Sans"/>
                <a:sym typeface="Quattrocento Sans"/>
              </a:rPr>
              <a:t>What to bring to school</a:t>
            </a:r>
            <a:r>
              <a:rPr b="1" i="0" lang="en-GB" sz="3100" u="none" cap="none" strike="noStrike">
                <a:solidFill>
                  <a:schemeClr val="dk2"/>
                </a:solidFill>
                <a:latin typeface="Quattrocento Sans"/>
                <a:ea typeface="Quattrocento Sans"/>
                <a:cs typeface="Quattrocento Sans"/>
                <a:sym typeface="Quattrocento Sans"/>
              </a:rPr>
              <a:t> </a:t>
            </a:r>
            <a:r>
              <a:rPr b="0" i="0" lang="en-GB" sz="3100" u="none" cap="none" strike="noStrike">
                <a:solidFill>
                  <a:srgbClr val="4D290A"/>
                </a:solidFill>
                <a:latin typeface="Quattrocento Sans"/>
                <a:ea typeface="Quattrocento Sans"/>
                <a:cs typeface="Quattrocento Sans"/>
                <a:sym typeface="Quattrocento Sans"/>
              </a:rPr>
              <a:t>              </a:t>
            </a:r>
            <a:r>
              <a:rPr b="1" i="0" lang="en-GB" sz="3100" u="none" cap="none" strike="noStrike">
                <a:solidFill>
                  <a:schemeClr val="dk2"/>
                </a:solidFill>
                <a:highlight>
                  <a:srgbClr val="D9EAD3"/>
                </a:highlight>
                <a:latin typeface="Quattrocento Sans"/>
                <a:ea typeface="Quattrocento Sans"/>
                <a:cs typeface="Quattrocento Sans"/>
                <a:sym typeface="Quattrocento Sans"/>
              </a:rPr>
              <a:t>اللوازم المدرسية</a:t>
            </a:r>
            <a:endParaRPr b="1" i="0" sz="900" u="none" cap="none" strike="noStrike">
              <a:solidFill>
                <a:schemeClr val="dk2"/>
              </a:solidFill>
              <a:highlight>
                <a:srgbClr val="D9EAD3"/>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2"/>
          <p:cNvSpPr txBox="1"/>
          <p:nvPr>
            <p:ph idx="1" type="body"/>
          </p:nvPr>
        </p:nvSpPr>
        <p:spPr>
          <a:xfrm>
            <a:off x="509475" y="2508325"/>
            <a:ext cx="4954500" cy="3858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SzPct val="85990"/>
              <a:buNone/>
            </a:pPr>
            <a:r>
              <a:rPr lang="en-GB" sz="8373">
                <a:solidFill>
                  <a:schemeClr val="dk2"/>
                </a:solidFill>
              </a:rPr>
              <a:t>Our doors open at 9:50am</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Classes start promptly at 10am and finish at 1:30pm</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Parents are not permitted to enter classes/school for health and safety reasons</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If someone other than the parent is collecting your child – you must inform the class teacher and message </a:t>
            </a:r>
            <a:endParaRPr sz="8373">
              <a:solidFill>
                <a:schemeClr val="dk2"/>
              </a:solidFill>
            </a:endParaRPr>
          </a:p>
          <a:p>
            <a:pPr indent="0" lvl="0" marL="0" rtl="0" algn="l">
              <a:spcBef>
                <a:spcPts val="1800"/>
              </a:spcBef>
              <a:spcAft>
                <a:spcPts val="0"/>
              </a:spcAft>
              <a:buClr>
                <a:schemeClr val="dk2"/>
              </a:buClr>
              <a:buSzPct val="85990"/>
              <a:buFont typeface="Arial"/>
              <a:buNone/>
            </a:pPr>
            <a:r>
              <a:rPr b="1" lang="en-GB" sz="8373">
                <a:solidFill>
                  <a:schemeClr val="dk2"/>
                </a:solidFill>
              </a:rPr>
              <a:t>Miss Zoubida:07903647907</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For arrival and collection, please line up outside the classroom</a:t>
            </a:r>
            <a:endParaRPr sz="8373">
              <a:solidFill>
                <a:schemeClr val="dk2"/>
              </a:solidFill>
            </a:endParaRPr>
          </a:p>
          <a:p>
            <a:pPr indent="0" lvl="0" marL="0" rtl="0" algn="l">
              <a:lnSpc>
                <a:spcPct val="100000"/>
              </a:lnSpc>
              <a:spcBef>
                <a:spcPts val="1800"/>
              </a:spcBef>
              <a:spcAft>
                <a:spcPts val="0"/>
              </a:spcAft>
              <a:buClr>
                <a:schemeClr val="dk1"/>
              </a:buClr>
              <a:buSzPct val="100000"/>
              <a:buNone/>
            </a:pPr>
            <a:r>
              <a:t/>
            </a:r>
            <a:endParaRPr/>
          </a:p>
          <a:p>
            <a:pPr indent="0" lvl="0" marL="0" rtl="0" algn="l">
              <a:lnSpc>
                <a:spcPct val="100000"/>
              </a:lnSpc>
              <a:spcBef>
                <a:spcPts val="1800"/>
              </a:spcBef>
              <a:spcAft>
                <a:spcPts val="0"/>
              </a:spcAft>
              <a:buClr>
                <a:schemeClr val="dk1"/>
              </a:buClr>
              <a:buSzPct val="100000"/>
              <a:buNone/>
            </a:pPr>
            <a:r>
              <a:t/>
            </a:r>
            <a:endParaRPr/>
          </a:p>
        </p:txBody>
      </p:sp>
      <p:sp>
        <p:nvSpPr>
          <p:cNvPr id="563" name="Google Shape;563;p12"/>
          <p:cNvSpPr txBox="1"/>
          <p:nvPr>
            <p:ph idx="2" type="body"/>
          </p:nvPr>
        </p:nvSpPr>
        <p:spPr>
          <a:xfrm>
            <a:off x="5463975" y="2575400"/>
            <a:ext cx="5504100" cy="4064700"/>
          </a:xfrm>
          <a:prstGeom prst="rect">
            <a:avLst/>
          </a:prstGeom>
          <a:noFill/>
          <a:ln>
            <a:noFill/>
          </a:ln>
        </p:spPr>
        <p:txBody>
          <a:bodyPr anchorCtr="0" anchor="t" bIns="45700" lIns="91425" spcFirstLastPara="1" rIns="91425" wrap="square" tIns="45700">
            <a:spAutoFit/>
          </a:bodyPr>
          <a:lstStyle/>
          <a:p>
            <a:pPr indent="-217932" lvl="0" marL="347472" rtl="0" algn="r">
              <a:lnSpc>
                <a:spcPct val="80000"/>
              </a:lnSpc>
              <a:spcBef>
                <a:spcPts val="0"/>
              </a:spcBef>
              <a:spcAft>
                <a:spcPts val="0"/>
              </a:spcAft>
              <a:buClr>
                <a:schemeClr val="dk2"/>
              </a:buClr>
              <a:buSzPts val="935"/>
              <a:buNone/>
            </a:pPr>
            <a:r>
              <a:t/>
            </a:r>
            <a:endParaRPr sz="2240">
              <a:solidFill>
                <a:schemeClr val="dk2"/>
              </a:solidFill>
            </a:endParaRPr>
          </a:p>
          <a:p>
            <a:pPr indent="-217932" lvl="0" marL="347472" rtl="0" algn="r">
              <a:lnSpc>
                <a:spcPct val="80000"/>
              </a:lnSpc>
              <a:spcBef>
                <a:spcPts val="0"/>
              </a:spcBef>
              <a:spcAft>
                <a:spcPts val="0"/>
              </a:spcAft>
              <a:buClr>
                <a:schemeClr val="dk2"/>
              </a:buClr>
              <a:buSzPts val="935"/>
              <a:buNone/>
            </a:pPr>
            <a:r>
              <a:rPr lang="en-GB" sz="2240">
                <a:solidFill>
                  <a:schemeClr val="dk2"/>
                </a:solidFill>
              </a:rPr>
              <a:t>تفتح أبواب المدرسة الساعة 9:50 صباحًا</a:t>
            </a:r>
            <a:endParaRPr sz="2340">
              <a:solidFill>
                <a:schemeClr val="dk2"/>
              </a:solidFil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rPr>
              <a:t>موعد </a:t>
            </a:r>
            <a:r>
              <a:rPr lang="en-GB" sz="2340">
                <a:solidFill>
                  <a:schemeClr val="dk2"/>
                </a:solidFill>
              </a:rPr>
              <a:t>بدء</a:t>
            </a:r>
            <a:r>
              <a:rPr lang="en-GB" sz="2340">
                <a:solidFill>
                  <a:schemeClr val="dk2"/>
                </a:solidFill>
              </a:rPr>
              <a:t> الحصة من الساعة 10 صباحًا وتنتهي</a:t>
            </a:r>
            <a:endParaRPr sz="2340">
              <a:solidFill>
                <a:schemeClr val="dk2"/>
              </a:solidFil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rPr>
              <a:t> الى الساعة  1:30 ظهرًا </a:t>
            </a:r>
            <a:endParaRPr sz="2340">
              <a:solidFill>
                <a:schemeClr val="dk2"/>
              </a:solidFil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rPr>
              <a:t>لا يُسمح لأولياء الأمر دخول الفصول الدراسية / المدرسة ل</a:t>
            </a:r>
            <a:r>
              <a:rPr lang="en-GB" sz="2200">
                <a:solidFill>
                  <a:schemeClr val="dk2"/>
                </a:solidFill>
              </a:rPr>
              <a:t>مراعاة صحة وسلامة الطلاب والموظفين</a:t>
            </a:r>
            <a:endParaRPr sz="2200">
              <a:solidFill>
                <a:schemeClr val="dk2"/>
              </a:solidFil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rPr>
              <a:t>يجب إبلاغ معلمة الفصل وإرسال رسالة إلى مس زبيدة في حالة عدم وجود الأهل في آخر اليوم</a:t>
            </a:r>
            <a:endParaRPr sz="2340">
              <a:solidFill>
                <a:schemeClr val="dk2"/>
              </a:solidFil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endParaRPr>
          </a:p>
          <a:p>
            <a:pPr indent="-217932" lvl="0" marL="347472" rtl="0" algn="r">
              <a:lnSpc>
                <a:spcPct val="80000"/>
              </a:lnSpc>
              <a:spcBef>
                <a:spcPts val="0"/>
              </a:spcBef>
              <a:spcAft>
                <a:spcPts val="0"/>
              </a:spcAft>
              <a:buClr>
                <a:schemeClr val="dk2"/>
              </a:buClr>
              <a:buSzPts val="935"/>
              <a:buFont typeface="Arial"/>
              <a:buNone/>
            </a:pPr>
            <a:r>
              <a:rPr lang="en-GB" sz="2340">
                <a:solidFill>
                  <a:schemeClr val="dk2"/>
                </a:solidFill>
              </a:rPr>
              <a:t>يرجى الاصطفاف خارج الفصل عند الوصول</a:t>
            </a:r>
            <a:r>
              <a:rPr lang="en-GB" sz="2240">
                <a:solidFill>
                  <a:schemeClr val="dk2"/>
                </a:solidFill>
              </a:rPr>
              <a:t> والاستلام</a:t>
            </a:r>
            <a:endParaRPr sz="2240">
              <a:solidFill>
                <a:schemeClr val="dk2"/>
              </a:solidFill>
            </a:endParaRPr>
          </a:p>
          <a:p>
            <a:pPr indent="-217932" lvl="0" marL="347472" rtl="0" algn="l">
              <a:lnSpc>
                <a:spcPct val="80000"/>
              </a:lnSpc>
              <a:spcBef>
                <a:spcPts val="0"/>
              </a:spcBef>
              <a:spcAft>
                <a:spcPts val="0"/>
              </a:spcAft>
              <a:buClr>
                <a:schemeClr val="dk1"/>
              </a:buClr>
              <a:buSzPts val="2040"/>
              <a:buNone/>
            </a:pPr>
            <a:r>
              <a:t/>
            </a:r>
            <a:endParaRPr sz="2040"/>
          </a:p>
        </p:txBody>
      </p:sp>
      <p:sp>
        <p:nvSpPr>
          <p:cNvPr id="564" name="Google Shape;564;p12"/>
          <p:cNvSpPr/>
          <p:nvPr/>
        </p:nvSpPr>
        <p:spPr>
          <a:xfrm>
            <a:off x="3569200" y="121925"/>
            <a:ext cx="2829600" cy="2063400"/>
          </a:xfrm>
          <a:prstGeom prst="wedgeEllipseCallout">
            <a:avLst>
              <a:gd fmla="val 51087" name="adj1"/>
              <a:gd fmla="val 7690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2800" u="none" cap="none" strike="noStrike">
                <a:solidFill>
                  <a:schemeClr val="dk2"/>
                </a:solidFill>
                <a:latin typeface="Quattrocento Sans"/>
                <a:ea typeface="Quattrocento Sans"/>
                <a:cs typeface="Quattrocento Sans"/>
                <a:sym typeface="Quattrocento Sans"/>
              </a:rPr>
              <a:t>Arrival and Collection الوصول والاستلام</a:t>
            </a:r>
            <a:endParaRPr b="1" i="0" sz="100" u="none" cap="none" strike="noStrike">
              <a:solidFill>
                <a:schemeClr val="dk2"/>
              </a:solidFill>
              <a:highlight>
                <a:srgbClr val="D9EAD3"/>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5687b8a777_0_224"/>
          <p:cNvSpPr txBox="1"/>
          <p:nvPr>
            <p:ph idx="1" type="body"/>
          </p:nvPr>
        </p:nvSpPr>
        <p:spPr>
          <a:xfrm>
            <a:off x="469500" y="2536675"/>
            <a:ext cx="5870700" cy="3729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341122" lvl="0" marL="347472" rtl="0" algn="l">
              <a:spcBef>
                <a:spcPts val="1800"/>
              </a:spcBef>
              <a:spcAft>
                <a:spcPts val="0"/>
              </a:spcAft>
              <a:buClr>
                <a:schemeClr val="dk2"/>
              </a:buClr>
              <a:buSzPts val="2300"/>
              <a:buChar char="•"/>
            </a:pPr>
            <a:r>
              <a:rPr b="1" lang="en-GB" sz="2000">
                <a:solidFill>
                  <a:schemeClr val="dk2"/>
                </a:solidFill>
              </a:rPr>
              <a:t>Star Group Team: Mrs Mariam Al-Majali</a:t>
            </a:r>
            <a:endParaRPr b="1" sz="2000">
              <a:solidFill>
                <a:schemeClr val="dk2"/>
              </a:solidFill>
            </a:endParaRPr>
          </a:p>
          <a:p>
            <a:pPr indent="0" lvl="0" marL="0" rtl="0" algn="l">
              <a:spcBef>
                <a:spcPts val="1800"/>
              </a:spcBef>
              <a:spcAft>
                <a:spcPts val="0"/>
              </a:spcAft>
              <a:buNone/>
            </a:pPr>
            <a:r>
              <a:rPr b="1" lang="en-GB" sz="2000">
                <a:solidFill>
                  <a:schemeClr val="dk2"/>
                </a:solidFill>
              </a:rPr>
              <a:t>                                     Mrs Hala Sanoufe</a:t>
            </a:r>
            <a:endParaRPr b="1" sz="2000">
              <a:solidFill>
                <a:schemeClr val="dk2"/>
              </a:solidFill>
            </a:endParaRPr>
          </a:p>
          <a:p>
            <a:pPr indent="-341122" lvl="0" marL="347472" rtl="0" algn="l">
              <a:spcBef>
                <a:spcPts val="1800"/>
              </a:spcBef>
              <a:spcAft>
                <a:spcPts val="0"/>
              </a:spcAft>
              <a:buClr>
                <a:schemeClr val="dk2"/>
              </a:buClr>
              <a:buSzPts val="2300"/>
              <a:buChar char="•"/>
            </a:pPr>
            <a:r>
              <a:rPr b="1" lang="en-GB" sz="2000">
                <a:solidFill>
                  <a:schemeClr val="dk2"/>
                </a:solidFill>
              </a:rPr>
              <a:t>Quran teacher: Mrs Aya Rahhal				</a:t>
            </a:r>
            <a:endParaRPr b="1" sz="2000">
              <a:solidFill>
                <a:schemeClr val="dk2"/>
              </a:solidFill>
            </a:endParaRPr>
          </a:p>
          <a:p>
            <a:pPr indent="-322072" lvl="0" marL="347472" rtl="0" algn="l">
              <a:spcBef>
                <a:spcPts val="1800"/>
              </a:spcBef>
              <a:spcAft>
                <a:spcPts val="0"/>
              </a:spcAft>
              <a:buClr>
                <a:schemeClr val="dk2"/>
              </a:buClr>
              <a:buSzPts val="2000"/>
              <a:buChar char="•"/>
            </a:pPr>
            <a:r>
              <a:rPr b="1" lang="en-GB" sz="2000">
                <a:solidFill>
                  <a:schemeClr val="dk2"/>
                </a:solidFill>
              </a:rPr>
              <a:t>Headteacher: Mrs Zoubida Bahlouli</a:t>
            </a:r>
            <a:endParaRPr b="1" sz="2000">
              <a:solidFill>
                <a:schemeClr val="dk2"/>
              </a:solidFill>
            </a:endParaRPr>
          </a:p>
          <a:p>
            <a:pPr indent="-355600" lvl="0" marL="457200" rtl="0" algn="l">
              <a:spcBef>
                <a:spcPts val="1800"/>
              </a:spcBef>
              <a:spcAft>
                <a:spcPts val="0"/>
              </a:spcAft>
              <a:buClr>
                <a:schemeClr val="dk2"/>
              </a:buClr>
              <a:buSzPts val="2000"/>
              <a:buChar char="•"/>
            </a:pPr>
            <a:r>
              <a:rPr b="1" lang="en-GB" sz="2000">
                <a:solidFill>
                  <a:schemeClr val="dk2"/>
                </a:solidFill>
              </a:rPr>
              <a:t>Deputy Head : Mrs Maha Aoudi</a:t>
            </a:r>
            <a:endParaRPr b="1" sz="2000">
              <a:solidFill>
                <a:schemeClr val="dk2"/>
              </a:solidFill>
            </a:endParaRPr>
          </a:p>
          <a:p>
            <a:pPr indent="-322072" lvl="0" marL="347472" rtl="0" algn="l">
              <a:spcBef>
                <a:spcPts val="1800"/>
              </a:spcBef>
              <a:spcAft>
                <a:spcPts val="0"/>
              </a:spcAft>
              <a:buClr>
                <a:schemeClr val="dk2"/>
              </a:buClr>
              <a:buSzPts val="2000"/>
              <a:buChar char="•"/>
            </a:pPr>
            <a:r>
              <a:rPr b="1" lang="en-GB" sz="2000">
                <a:solidFill>
                  <a:schemeClr val="dk2"/>
                </a:solidFill>
              </a:rPr>
              <a:t>School director, finance &amp; admissions: Nora Sibaey-Soliman</a:t>
            </a:r>
            <a:endParaRPr b="1" sz="2000">
              <a:solidFill>
                <a:schemeClr val="dk2"/>
              </a:solidFill>
            </a:endParaRPr>
          </a:p>
        </p:txBody>
      </p:sp>
      <p:sp>
        <p:nvSpPr>
          <p:cNvPr id="453" name="Google Shape;453;g15687b8a777_0_224"/>
          <p:cNvSpPr txBox="1"/>
          <p:nvPr>
            <p:ph idx="1" type="body"/>
          </p:nvPr>
        </p:nvSpPr>
        <p:spPr>
          <a:xfrm>
            <a:off x="5490900" y="3090175"/>
            <a:ext cx="6561600" cy="3175500"/>
          </a:xfrm>
          <a:prstGeom prst="rect">
            <a:avLst/>
          </a:prstGeom>
          <a:noFill/>
          <a:ln>
            <a:noFill/>
          </a:ln>
        </p:spPr>
        <p:txBody>
          <a:bodyPr anchorCtr="0" anchor="t" bIns="45700" lIns="91425" spcFirstLastPara="1" rIns="91425" wrap="square" tIns="45700">
            <a:noAutofit/>
          </a:bodyPr>
          <a:lstStyle/>
          <a:p>
            <a:pPr indent="0" lvl="0" marL="0" rtl="1" algn="r">
              <a:lnSpc>
                <a:spcPct val="80000"/>
              </a:lnSpc>
              <a:spcBef>
                <a:spcPts val="1800"/>
              </a:spcBef>
              <a:spcAft>
                <a:spcPts val="0"/>
              </a:spcAft>
              <a:buSzPts val="935"/>
              <a:buNone/>
            </a:pPr>
            <a:r>
              <a:rPr b="1" lang="en-GB" sz="2632">
                <a:solidFill>
                  <a:schemeClr val="dk2"/>
                </a:solidFill>
              </a:rPr>
              <a:t>  </a:t>
            </a:r>
            <a:r>
              <a:rPr b="1" lang="en-GB" sz="2032">
                <a:solidFill>
                  <a:schemeClr val="dk2"/>
                </a:solidFill>
              </a:rPr>
              <a:t>معلمات صف النجوم : السيدة مريم المجالي </a:t>
            </a:r>
            <a:endParaRPr b="1" sz="2032">
              <a:solidFill>
                <a:schemeClr val="dk2"/>
              </a:solidFill>
            </a:endParaRPr>
          </a:p>
          <a:p>
            <a:pPr indent="0" lvl="0" marL="0" rtl="1" algn="r">
              <a:lnSpc>
                <a:spcPct val="80000"/>
              </a:lnSpc>
              <a:spcBef>
                <a:spcPts val="1800"/>
              </a:spcBef>
              <a:spcAft>
                <a:spcPts val="0"/>
              </a:spcAft>
              <a:buSzPts val="935"/>
              <a:buNone/>
            </a:pPr>
            <a:r>
              <a:rPr b="1" lang="en-GB" sz="2032">
                <a:solidFill>
                  <a:schemeClr val="dk2"/>
                </a:solidFill>
              </a:rPr>
              <a:t>                                السيدة هالة صنوفه</a:t>
            </a:r>
            <a:endParaRPr b="1" sz="2032">
              <a:solidFill>
                <a:schemeClr val="dk2"/>
              </a:solidFill>
            </a:endParaRPr>
          </a:p>
          <a:p>
            <a:pPr indent="0" lvl="0" marL="0" rtl="1" algn="r">
              <a:lnSpc>
                <a:spcPct val="80000"/>
              </a:lnSpc>
              <a:spcBef>
                <a:spcPts val="1800"/>
              </a:spcBef>
              <a:spcAft>
                <a:spcPts val="0"/>
              </a:spcAft>
              <a:buClr>
                <a:schemeClr val="dk2"/>
              </a:buClr>
              <a:buSzPts val="935"/>
              <a:buFont typeface="Arial"/>
              <a:buNone/>
            </a:pPr>
            <a:r>
              <a:rPr b="1" lang="en-GB" sz="2000">
                <a:solidFill>
                  <a:schemeClr val="dk2"/>
                </a:solidFill>
                <a:latin typeface="Arial"/>
                <a:ea typeface="Arial"/>
                <a:cs typeface="Arial"/>
                <a:sym typeface="Arial"/>
              </a:rPr>
              <a:t>معلمة القرآن الكريم : السيدة آية رحال    </a:t>
            </a:r>
            <a:endParaRPr b="1" sz="2000">
              <a:solidFill>
                <a:schemeClr val="dk2"/>
              </a:solidFill>
              <a:latin typeface="Arial"/>
              <a:ea typeface="Arial"/>
              <a:cs typeface="Arial"/>
              <a:sym typeface="Arial"/>
            </a:endParaRPr>
          </a:p>
          <a:p>
            <a:pPr indent="0" lvl="0" marL="0" rtl="1" algn="r">
              <a:lnSpc>
                <a:spcPct val="80000"/>
              </a:lnSpc>
              <a:spcBef>
                <a:spcPts val="1800"/>
              </a:spcBef>
              <a:spcAft>
                <a:spcPts val="0"/>
              </a:spcAft>
              <a:buSzPts val="935"/>
              <a:buNone/>
            </a:pPr>
            <a:r>
              <a:rPr b="1" lang="en-GB" sz="2000">
                <a:solidFill>
                  <a:schemeClr val="dk2"/>
                </a:solidFill>
              </a:rPr>
              <a:t> </a:t>
            </a:r>
            <a:r>
              <a:rPr b="1" lang="en-GB" sz="2000">
                <a:solidFill>
                  <a:schemeClr val="dk2"/>
                </a:solidFill>
              </a:rPr>
              <a:t>مديرة المدرسة: السيدة  زبيدة بهلولي</a:t>
            </a:r>
            <a:endParaRPr b="1" sz="2000">
              <a:solidFill>
                <a:schemeClr val="dk2"/>
              </a:solidFill>
            </a:endParaRPr>
          </a:p>
          <a:p>
            <a:pPr indent="0" lvl="0" marL="0" rtl="0" algn="r">
              <a:lnSpc>
                <a:spcPct val="80000"/>
              </a:lnSpc>
              <a:spcBef>
                <a:spcPts val="1800"/>
              </a:spcBef>
              <a:spcAft>
                <a:spcPts val="0"/>
              </a:spcAft>
              <a:buClr>
                <a:schemeClr val="dk2"/>
              </a:buClr>
              <a:buSzPts val="935"/>
              <a:buFont typeface="Arial"/>
              <a:buNone/>
            </a:pPr>
            <a:r>
              <a:rPr b="1" lang="en-GB" sz="2000">
                <a:solidFill>
                  <a:schemeClr val="dk2"/>
                </a:solidFill>
              </a:rPr>
              <a:t>نائبة المديرة: السيدة مها عودة</a:t>
            </a:r>
            <a:r>
              <a:rPr b="1" lang="en-GB" sz="2000">
                <a:solidFill>
                  <a:schemeClr val="dk2"/>
                </a:solidFill>
              </a:rPr>
              <a:t> </a:t>
            </a:r>
            <a:endParaRPr b="1" sz="2000">
              <a:solidFill>
                <a:schemeClr val="dk2"/>
              </a:solidFill>
            </a:endParaRPr>
          </a:p>
          <a:p>
            <a:pPr indent="0" lvl="0" marL="0" rtl="0" algn="r">
              <a:lnSpc>
                <a:spcPct val="80000"/>
              </a:lnSpc>
              <a:spcBef>
                <a:spcPts val="1800"/>
              </a:spcBef>
              <a:spcAft>
                <a:spcPts val="0"/>
              </a:spcAft>
              <a:buClr>
                <a:schemeClr val="dk2"/>
              </a:buClr>
              <a:buSzPts val="935"/>
              <a:buFont typeface="Arial"/>
              <a:buNone/>
            </a:pPr>
            <a:r>
              <a:rPr b="1" lang="en-GB" sz="2000">
                <a:solidFill>
                  <a:schemeClr val="dk2"/>
                </a:solidFill>
              </a:rPr>
              <a:t>مسؤولة المالية و التسجيل المدرسي: السيدة </a:t>
            </a:r>
            <a:r>
              <a:rPr b="1" lang="en-GB" sz="2000">
                <a:solidFill>
                  <a:schemeClr val="dk2"/>
                </a:solidFill>
              </a:rPr>
              <a:t>نورا</a:t>
            </a:r>
            <a:r>
              <a:rPr b="1" lang="en-GB" sz="2000">
                <a:solidFill>
                  <a:schemeClr val="dk2"/>
                </a:solidFill>
              </a:rPr>
              <a:t> </a:t>
            </a:r>
            <a:r>
              <a:rPr b="1" lang="en-GB" sz="2000">
                <a:solidFill>
                  <a:schemeClr val="dk2"/>
                </a:solidFill>
              </a:rPr>
              <a:t>السباعي</a:t>
            </a:r>
            <a:r>
              <a:rPr b="1" lang="en-GB" sz="2000">
                <a:solidFill>
                  <a:schemeClr val="dk2"/>
                </a:solidFill>
              </a:rPr>
              <a:t> سليمان</a:t>
            </a:r>
            <a:r>
              <a:rPr b="1" lang="en-GB" sz="2632">
                <a:solidFill>
                  <a:schemeClr val="dk2"/>
                </a:solidFill>
              </a:rPr>
              <a:t> </a:t>
            </a:r>
            <a:r>
              <a:rPr lang="en-GB" sz="2340"/>
              <a:t>       </a:t>
            </a:r>
            <a:endParaRPr sz="2340"/>
          </a:p>
        </p:txBody>
      </p:sp>
      <p:sp>
        <p:nvSpPr>
          <p:cNvPr id="454" name="Google Shape;454;g15687b8a777_0_224"/>
          <p:cNvSpPr/>
          <p:nvPr/>
        </p:nvSpPr>
        <p:spPr>
          <a:xfrm>
            <a:off x="3501850" y="0"/>
            <a:ext cx="3049500" cy="2202000"/>
          </a:xfrm>
          <a:prstGeom prst="wedgeEllipseCallout">
            <a:avLst>
              <a:gd fmla="val 29216" name="adj1"/>
              <a:gd fmla="val 8240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3500" u="none" cap="none" strike="noStrike">
                <a:solidFill>
                  <a:srgbClr val="4D290A"/>
                </a:solidFill>
                <a:latin typeface="Quattrocento Sans"/>
                <a:ea typeface="Quattrocento Sans"/>
                <a:cs typeface="Quattrocento Sans"/>
                <a:sym typeface="Quattrocento Sans"/>
              </a:rPr>
              <a:t>Who is who….</a:t>
            </a:r>
            <a:endParaRPr b="1" i="0" sz="35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rgbClr val="4D290A"/>
              </a:buClr>
              <a:buSzPts val="3600"/>
              <a:buFont typeface="Quattrocento Sans"/>
              <a:buNone/>
            </a:pPr>
            <a:r>
              <a:rPr b="1" i="0" lang="en-GB" sz="3500" u="none" cap="none" strike="noStrike">
                <a:solidFill>
                  <a:srgbClr val="4D290A"/>
                </a:solidFill>
                <a:latin typeface="Quattrocento Sans"/>
                <a:ea typeface="Quattrocento Sans"/>
                <a:cs typeface="Quattrocento Sans"/>
                <a:sym typeface="Quattrocento Sans"/>
              </a:rPr>
              <a:t>طاقم المدرسة</a:t>
            </a:r>
            <a:endParaRPr b="1" i="0" sz="1300" u="none" cap="none" strike="noStrike">
              <a:solidFill>
                <a:srgbClr val="00000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04a6b2011b_0_0"/>
          <p:cNvSpPr/>
          <p:nvPr/>
        </p:nvSpPr>
        <p:spPr>
          <a:xfrm>
            <a:off x="2457325" y="167675"/>
            <a:ext cx="3378600" cy="1825500"/>
          </a:xfrm>
          <a:prstGeom prst="wedgeEllipseCallout">
            <a:avLst>
              <a:gd fmla="val 38352" name="adj1"/>
              <a:gd fmla="val 75029" name="adj2"/>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500"/>
              <a:buFont typeface="Arial"/>
              <a:buNone/>
            </a:pPr>
            <a:r>
              <a:rPr b="1" i="0" lang="en-GB" sz="2500" u="none" cap="none" strike="noStrike">
                <a:solidFill>
                  <a:srgbClr val="4D290A"/>
                </a:solidFill>
                <a:latin typeface="Quattrocento Sans"/>
                <a:ea typeface="Quattrocento Sans"/>
                <a:cs typeface="Quattrocento Sans"/>
                <a:sym typeface="Quattrocento Sans"/>
              </a:rPr>
              <a:t>Communication </a:t>
            </a:r>
            <a:endParaRPr b="1" i="0" sz="2500" u="none" cap="none" strike="noStrike">
              <a:solidFill>
                <a:srgbClr val="4D290A"/>
              </a:solidFill>
              <a:latin typeface="Quattrocento Sans"/>
              <a:ea typeface="Quattrocento Sans"/>
              <a:cs typeface="Quattrocento Sans"/>
              <a:sym typeface="Quattrocento Sans"/>
            </a:endParaRPr>
          </a:p>
          <a:p>
            <a:pPr indent="0" lvl="0" marL="0" marR="0" rtl="1" algn="r">
              <a:lnSpc>
                <a:spcPct val="90000"/>
              </a:lnSpc>
              <a:spcBef>
                <a:spcPts val="0"/>
              </a:spcBef>
              <a:spcAft>
                <a:spcPts val="0"/>
              </a:spcAft>
              <a:buClr>
                <a:srgbClr val="4D290A"/>
              </a:buClr>
              <a:buSzPts val="3600"/>
              <a:buFont typeface="Quattrocento Sans"/>
              <a:buNone/>
            </a:pPr>
            <a:r>
              <a:rPr b="1" i="0" lang="en-GB" sz="2700" u="none" cap="none" strike="noStrike">
                <a:solidFill>
                  <a:srgbClr val="4D290A"/>
                </a:solidFill>
                <a:latin typeface="Quattrocento Sans"/>
                <a:ea typeface="Quattrocento Sans"/>
                <a:cs typeface="Quattrocento Sans"/>
                <a:sym typeface="Quattrocento Sans"/>
              </a:rPr>
              <a:t>التواصل المدرسي</a:t>
            </a:r>
            <a:r>
              <a:rPr b="0" i="0" lang="en-GB" sz="3600" u="none" cap="none" strike="noStrike">
                <a:solidFill>
                  <a:srgbClr val="4D290A"/>
                </a:solidFill>
                <a:latin typeface="Quattrocento Sans"/>
                <a:ea typeface="Quattrocento Sans"/>
                <a:cs typeface="Quattrocento Sans"/>
                <a:sym typeface="Quattrocento Sans"/>
              </a:rPr>
              <a:t>      </a:t>
            </a:r>
            <a:endParaRPr b="1" i="0" sz="2200" u="none" cap="none" strike="noStrike">
              <a:solidFill>
                <a:srgbClr val="4D290A"/>
              </a:solidFill>
              <a:highlight>
                <a:srgbClr val="D9EAD3"/>
              </a:highlight>
              <a:latin typeface="Quattrocento Sans"/>
              <a:ea typeface="Quattrocento Sans"/>
              <a:cs typeface="Quattrocento Sans"/>
              <a:sym typeface="Quattrocento Sans"/>
            </a:endParaRPr>
          </a:p>
        </p:txBody>
      </p:sp>
      <p:sp>
        <p:nvSpPr>
          <p:cNvPr id="461" name="Google Shape;461;g304a6b2011b_0_0"/>
          <p:cNvSpPr txBox="1"/>
          <p:nvPr/>
        </p:nvSpPr>
        <p:spPr>
          <a:xfrm>
            <a:off x="5471875" y="2498825"/>
            <a:ext cx="6441600" cy="326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latin typeface="Arial"/>
                <a:ea typeface="Arial"/>
                <a:cs typeface="Arial"/>
                <a:sym typeface="Arial"/>
              </a:rPr>
              <a:t>يسعدنا دائمًا إجراء محادثة سريعة مع أولياء الأمور عند التوصيل والاستلام</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latin typeface="Arial"/>
                <a:ea typeface="Arial"/>
                <a:cs typeface="Arial"/>
                <a:sym typeface="Arial"/>
              </a:rPr>
              <a:t> إذا كنت بحاجة إلى أكثر من 3 دقائق فيرجى تحديد موعد مع </a:t>
            </a:r>
            <a:r>
              <a:rPr b="1" lang="en-GB" sz="2000">
                <a:solidFill>
                  <a:srgbClr val="000000"/>
                </a:solidFill>
              </a:rPr>
              <a:t>المديرة</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latin typeface="Arial"/>
                <a:ea typeface="Arial"/>
                <a:cs typeface="Arial"/>
                <a:sym typeface="Arial"/>
              </a:rPr>
              <a:t>نهدف إلى عقد اجتماع </a:t>
            </a:r>
            <a:r>
              <a:rPr b="1" lang="en-GB" sz="2000"/>
              <a:t>لأولياء الأمور</a:t>
            </a:r>
            <a:r>
              <a:rPr b="1" i="0" lang="en-GB" sz="2000" u="none" cap="none" strike="noStrike">
                <a:solidFill>
                  <a:srgbClr val="000000"/>
                </a:solidFill>
                <a:latin typeface="Arial"/>
                <a:ea typeface="Arial"/>
                <a:cs typeface="Arial"/>
                <a:sym typeface="Arial"/>
              </a:rPr>
              <a:t>/ المعلمين على مدار العام - سيتم الإبلاغ </a:t>
            </a:r>
            <a:r>
              <a:rPr b="1" lang="en-GB" sz="2000"/>
              <a:t>عن الموعد لاحقاً</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latin typeface="Arial"/>
                <a:ea typeface="Arial"/>
                <a:cs typeface="Arial"/>
                <a:sym typeface="Arial"/>
              </a:rPr>
              <a:t>نود مشاركة </a:t>
            </a:r>
            <a:r>
              <a:rPr b="1" lang="en-GB" sz="2000">
                <a:solidFill>
                  <a:srgbClr val="000000"/>
                </a:solidFill>
              </a:rPr>
              <a:t>صور أو</a:t>
            </a:r>
            <a:r>
              <a:rPr b="1" i="0" lang="en-GB" sz="2000" u="none" cap="none" strike="noStrike">
                <a:solidFill>
                  <a:srgbClr val="000000"/>
                </a:solidFill>
                <a:latin typeface="Arial"/>
                <a:ea typeface="Arial"/>
                <a:cs typeface="Arial"/>
                <a:sym typeface="Arial"/>
              </a:rPr>
              <a:t> فيديوهات عن  أنشطتنا الأسبوعية في المجموعة</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latin typeface="Arial"/>
                <a:ea typeface="Arial"/>
                <a:cs typeface="Arial"/>
                <a:sym typeface="Arial"/>
              </a:rPr>
              <a:t> WhatsApp يرجى إرسال رسالة إلى نور</a:t>
            </a:r>
            <a:r>
              <a:rPr b="1" lang="en-GB" sz="2000"/>
              <a:t>ا</a:t>
            </a:r>
            <a:r>
              <a:rPr b="1" lang="en-GB" sz="2000">
                <a:solidFill>
                  <a:srgbClr val="000000"/>
                </a:solidFill>
              </a:rPr>
              <a:t> </a:t>
            </a:r>
            <a:r>
              <a:rPr b="1" i="0" lang="en-GB" sz="2000" u="none" cap="none" strike="noStrike">
                <a:solidFill>
                  <a:srgbClr val="000000"/>
                </a:solidFill>
                <a:latin typeface="Arial"/>
                <a:ea typeface="Arial"/>
                <a:cs typeface="Arial"/>
                <a:sym typeface="Arial"/>
              </a:rPr>
              <a:t>إذا لم تكن قد انضممت</a:t>
            </a:r>
            <a:r>
              <a:rPr b="0" i="0" lang="en-GB" sz="2000" u="none" cap="none" strike="noStrike">
                <a:solidFill>
                  <a:srgbClr val="9A5315"/>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462" name="Google Shape;462;g304a6b2011b_0_0"/>
          <p:cNvSpPr txBox="1"/>
          <p:nvPr/>
        </p:nvSpPr>
        <p:spPr>
          <a:xfrm>
            <a:off x="582275" y="2215675"/>
            <a:ext cx="5163600" cy="42963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spcBef>
                <a:spcPts val="0"/>
              </a:spcBef>
              <a:spcAft>
                <a:spcPts val="0"/>
              </a:spcAft>
              <a:buNone/>
            </a:pPr>
            <a:r>
              <a:rPr b="1" lang="en-GB" sz="3504">
                <a:solidFill>
                  <a:srgbClr val="000000"/>
                </a:solidFill>
                <a:latin typeface="Quattrocento Sans"/>
                <a:ea typeface="Quattrocento Sans"/>
                <a:cs typeface="Quattrocento Sans"/>
                <a:sym typeface="Quattrocento Sans"/>
              </a:rPr>
              <a:t>We are always happy to have a  quick chat with parents at drop- off and pick up.</a:t>
            </a:r>
            <a:endParaRPr b="1" sz="3504">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3504">
                <a:solidFill>
                  <a:srgbClr val="000000"/>
                </a:solidFill>
                <a:latin typeface="Quattrocento Sans"/>
                <a:ea typeface="Quattrocento Sans"/>
                <a:cs typeface="Quattrocento Sans"/>
                <a:sym typeface="Quattrocento Sans"/>
              </a:rPr>
              <a:t>If you need longer than 3 mins, please make an appointment with the headteacher </a:t>
            </a:r>
            <a:endParaRPr b="1" sz="3504">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3504">
                <a:solidFill>
                  <a:srgbClr val="000000"/>
                </a:solidFill>
                <a:latin typeface="Quattrocento Sans"/>
                <a:ea typeface="Quattrocento Sans"/>
                <a:cs typeface="Quattrocento Sans"/>
                <a:sym typeface="Quattrocento Sans"/>
              </a:rPr>
              <a:t>We aim to have </a:t>
            </a:r>
            <a:r>
              <a:rPr b="1" lang="en-GB" sz="3504">
                <a:latin typeface="Quattrocento Sans"/>
                <a:ea typeface="Quattrocento Sans"/>
                <a:cs typeface="Quattrocento Sans"/>
                <a:sym typeface="Quattrocento Sans"/>
              </a:rPr>
              <a:t>a</a:t>
            </a:r>
            <a:r>
              <a:rPr b="1" lang="en-GB" sz="3504">
                <a:solidFill>
                  <a:srgbClr val="000000"/>
                </a:solidFill>
                <a:latin typeface="Quattrocento Sans"/>
                <a:ea typeface="Quattrocento Sans"/>
                <a:cs typeface="Quattrocento Sans"/>
                <a:sym typeface="Quattrocento Sans"/>
              </a:rPr>
              <a:t> parent/teacher meetings throughout the year – parents will be later informed of the date </a:t>
            </a:r>
            <a:endParaRPr b="1" sz="3504">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3504">
                <a:solidFill>
                  <a:srgbClr val="000000"/>
                </a:solidFill>
                <a:latin typeface="Quattrocento Sans"/>
                <a:ea typeface="Quattrocento Sans"/>
                <a:cs typeface="Quattrocento Sans"/>
                <a:sym typeface="Quattrocento Sans"/>
              </a:rPr>
              <a:t>We like to share photos of our day’s work/activities on the class WhatsApp group – Please message Nora if you have not joined already 07760465890</a:t>
            </a:r>
            <a:endParaRPr b="1" sz="3504">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3504">
                <a:solidFill>
                  <a:srgbClr val="000000"/>
                </a:solidFill>
                <a:latin typeface="Quattrocento Sans"/>
                <a:ea typeface="Quattrocento Sans"/>
                <a:cs typeface="Quattrocento Sans"/>
                <a:sym typeface="Quattrocento Sans"/>
              </a:rPr>
              <a:t>All other enquiries, please contact: </a:t>
            </a:r>
            <a:endParaRPr b="1" sz="3504">
              <a:solidFill>
                <a:srgbClr val="000000"/>
              </a:solidFill>
              <a:latin typeface="Quattrocento Sans"/>
              <a:ea typeface="Quattrocento Sans"/>
              <a:cs typeface="Quattrocento Sans"/>
              <a:sym typeface="Quattrocento Sans"/>
            </a:endParaRPr>
          </a:p>
          <a:p>
            <a:pPr indent="0" lvl="0" marL="0" rtl="0" algn="l">
              <a:lnSpc>
                <a:spcPct val="90000"/>
              </a:lnSpc>
              <a:spcBef>
                <a:spcPts val="1800"/>
              </a:spcBef>
              <a:spcAft>
                <a:spcPts val="0"/>
              </a:spcAft>
              <a:buNone/>
            </a:pPr>
            <a:r>
              <a:rPr b="1" lang="en-GB" sz="3756">
                <a:solidFill>
                  <a:srgbClr val="000000"/>
                </a:solidFill>
                <a:latin typeface="Quattrocento Sans"/>
                <a:ea typeface="Quattrocento Sans"/>
                <a:cs typeface="Quattrocento Sans"/>
                <a:sym typeface="Quattrocento Sans"/>
              </a:rPr>
              <a:t>Ms Zoubida :07903647907</a:t>
            </a:r>
            <a:endParaRPr b="1" sz="3756">
              <a:solidFill>
                <a:srgbClr val="000000"/>
              </a:solidFill>
              <a:latin typeface="Quattrocento Sans"/>
              <a:ea typeface="Quattrocento Sans"/>
              <a:cs typeface="Quattrocento Sans"/>
              <a:sym typeface="Quattrocento Sans"/>
            </a:endParaRPr>
          </a:p>
          <a:p>
            <a:pPr indent="0" lvl="0" marL="0" rtl="0" algn="l">
              <a:lnSpc>
                <a:spcPct val="90000"/>
              </a:lnSpc>
              <a:spcBef>
                <a:spcPts val="1800"/>
              </a:spcBef>
              <a:spcAft>
                <a:spcPts val="0"/>
              </a:spcAft>
              <a:buNone/>
            </a:pPr>
            <a:r>
              <a:rPr b="1" lang="en-GB" sz="3756">
                <a:latin typeface="Quattrocento Sans"/>
                <a:ea typeface="Quattrocento Sans"/>
                <a:cs typeface="Quattrocento Sans"/>
                <a:sym typeface="Quattrocento Sans"/>
              </a:rPr>
              <a:t>Ms Maha:      07729 211465</a:t>
            </a:r>
            <a:endParaRPr b="1" sz="3756">
              <a:latin typeface="Quattrocento Sans"/>
              <a:ea typeface="Quattrocento Sans"/>
              <a:cs typeface="Quattrocento Sans"/>
              <a:sym typeface="Quattrocento Sans"/>
            </a:endParaRPr>
          </a:p>
          <a:p>
            <a:pPr indent="0" lvl="0" marL="0" rtl="0" algn="l">
              <a:lnSpc>
                <a:spcPct val="90000"/>
              </a:lnSpc>
              <a:spcBef>
                <a:spcPts val="1800"/>
              </a:spcBef>
              <a:spcAft>
                <a:spcPts val="0"/>
              </a:spcAft>
              <a:buNone/>
            </a:pPr>
            <a:r>
              <a:rPr b="1" lang="en-GB" sz="3756">
                <a:latin typeface="Quattrocento Sans"/>
                <a:ea typeface="Quattrocento Sans"/>
                <a:cs typeface="Quattrocento Sans"/>
                <a:sym typeface="Quattrocento Sans"/>
              </a:rPr>
              <a:t>Email: alzaitoona.office@gmail.com</a:t>
            </a:r>
            <a:endParaRPr b="1" sz="3756">
              <a:latin typeface="Quattrocento Sans"/>
              <a:ea typeface="Quattrocento Sans"/>
              <a:cs typeface="Quattrocento Sans"/>
              <a:sym typeface="Quattrocento Sans"/>
            </a:endParaRPr>
          </a:p>
          <a:p>
            <a:pPr indent="0" lvl="0" marL="0" rtl="0" algn="l">
              <a:spcBef>
                <a:spcPts val="1800"/>
              </a:spcBef>
              <a:spcAft>
                <a:spcPts val="0"/>
              </a:spcAft>
              <a:buNone/>
            </a:pPr>
            <a:r>
              <a:rPr b="1" lang="en-GB" sz="3504">
                <a:solidFill>
                  <a:srgbClr val="000000"/>
                </a:solidFill>
                <a:latin typeface="Quattrocento Sans"/>
                <a:ea typeface="Quattrocento Sans"/>
                <a:cs typeface="Quattrocento Sans"/>
                <a:sym typeface="Quattrocento Sans"/>
              </a:rPr>
              <a:t>Website: www.alzaitoona.com</a:t>
            </a:r>
            <a:endParaRPr sz="2611">
              <a:solidFill>
                <a:srgbClr val="9A5315"/>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
          <p:cNvSpPr txBox="1"/>
          <p:nvPr>
            <p:ph type="title"/>
          </p:nvPr>
        </p:nvSpPr>
        <p:spPr>
          <a:xfrm>
            <a:off x="1065208" y="304800"/>
            <a:ext cx="3056400"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D290A"/>
              </a:buClr>
              <a:buSzPts val="3600"/>
              <a:buFont typeface="Quattrocento Sans"/>
              <a:buNone/>
            </a:pPr>
            <a:r>
              <a:rPr lang="en-GB"/>
              <a:t>                                            </a:t>
            </a:r>
            <a:endParaRPr/>
          </a:p>
        </p:txBody>
      </p:sp>
      <p:sp>
        <p:nvSpPr>
          <p:cNvPr id="468" name="Google Shape;468;p3"/>
          <p:cNvSpPr txBox="1"/>
          <p:nvPr>
            <p:ph idx="1" type="body"/>
          </p:nvPr>
        </p:nvSpPr>
        <p:spPr>
          <a:xfrm>
            <a:off x="439425" y="2106750"/>
            <a:ext cx="4864800" cy="4359900"/>
          </a:xfrm>
          <a:prstGeom prst="rect">
            <a:avLst/>
          </a:prstGeom>
          <a:noFill/>
          <a:ln>
            <a:noFill/>
          </a:ln>
        </p:spPr>
        <p:txBody>
          <a:bodyPr anchorCtr="0" anchor="t" bIns="45700" lIns="91425" spcFirstLastPara="1" rIns="91425" wrap="square" tIns="45700">
            <a:normAutofit fontScale="25000" lnSpcReduction="20000"/>
          </a:bodyPr>
          <a:lstStyle/>
          <a:p>
            <a:pPr indent="-217932" lvl="0" marL="347472" rtl="0" algn="l">
              <a:lnSpc>
                <a:spcPct val="100000"/>
              </a:lnSpc>
              <a:spcBef>
                <a:spcPts val="0"/>
              </a:spcBef>
              <a:spcAft>
                <a:spcPts val="0"/>
              </a:spcAft>
              <a:buClr>
                <a:schemeClr val="dk1"/>
              </a:buClr>
              <a:buSzPct val="100000"/>
              <a:buNone/>
            </a:pPr>
            <a:r>
              <a:t/>
            </a:r>
            <a:endParaRPr/>
          </a:p>
          <a:p>
            <a:pPr indent="0" lvl="0" marL="0" rtl="0" algn="l">
              <a:lnSpc>
                <a:spcPct val="100000"/>
              </a:lnSpc>
              <a:spcBef>
                <a:spcPts val="1800"/>
              </a:spcBef>
              <a:spcAft>
                <a:spcPts val="0"/>
              </a:spcAft>
              <a:buSzPct val="81081"/>
              <a:buNone/>
            </a:pPr>
            <a:r>
              <a:t/>
            </a:r>
            <a:endParaRPr/>
          </a:p>
          <a:p>
            <a:pPr indent="-217932" lvl="0" marL="347472" rtl="0" algn="l">
              <a:spcBef>
                <a:spcPts val="0"/>
              </a:spcBef>
              <a:spcAft>
                <a:spcPts val="0"/>
              </a:spcAft>
              <a:buClr>
                <a:schemeClr val="dk1"/>
              </a:buClr>
              <a:buSzPct val="100000"/>
              <a:buFont typeface="Arial"/>
              <a:buNone/>
            </a:pPr>
            <a:r>
              <a:t/>
            </a:r>
            <a:endParaRPr/>
          </a:p>
          <a:p>
            <a:pPr indent="-333502" lvl="0" marL="347472" rtl="0" algn="l">
              <a:spcBef>
                <a:spcPts val="1800"/>
              </a:spcBef>
              <a:spcAft>
                <a:spcPts val="0"/>
              </a:spcAft>
              <a:buClr>
                <a:schemeClr val="dk2"/>
              </a:buClr>
              <a:buSzPct val="100000"/>
              <a:buChar char="•"/>
            </a:pPr>
            <a:r>
              <a:rPr b="1" lang="en-GB" sz="8000">
                <a:solidFill>
                  <a:schemeClr val="dk2"/>
                </a:solidFill>
                <a:highlight>
                  <a:srgbClr val="E69138"/>
                </a:highlight>
              </a:rPr>
              <a:t>Arabee </a:t>
            </a:r>
            <a:r>
              <a:rPr b="1" lang="en-GB" sz="8000">
                <a:solidFill>
                  <a:schemeClr val="dk2"/>
                </a:solidFill>
              </a:rPr>
              <a:t>education Programme</a:t>
            </a:r>
            <a:endParaRPr b="1" sz="8000">
              <a:solidFill>
                <a:schemeClr val="dk2"/>
              </a:solidFill>
            </a:endParaRPr>
          </a:p>
          <a:p>
            <a:pPr indent="-333502" lvl="0" marL="347472" rtl="0" algn="l">
              <a:spcBef>
                <a:spcPts val="1800"/>
              </a:spcBef>
              <a:spcAft>
                <a:spcPts val="0"/>
              </a:spcAft>
              <a:buClr>
                <a:schemeClr val="dk2"/>
              </a:buClr>
              <a:buSzPct val="100000"/>
              <a:buChar char="•"/>
            </a:pPr>
            <a:r>
              <a:rPr b="1" lang="en-GB" sz="8000">
                <a:solidFill>
                  <a:schemeClr val="dk2"/>
                </a:solidFill>
              </a:rPr>
              <a:t>Resources available to us from the platform</a:t>
            </a:r>
            <a:endParaRPr b="1" sz="8000">
              <a:solidFill>
                <a:schemeClr val="dk2"/>
              </a:solidFill>
            </a:endParaRPr>
          </a:p>
          <a:p>
            <a:pPr indent="-355600" lvl="0" marL="457200" rtl="0" algn="l">
              <a:lnSpc>
                <a:spcPct val="80000"/>
              </a:lnSpc>
              <a:spcBef>
                <a:spcPts val="1800"/>
              </a:spcBef>
              <a:spcAft>
                <a:spcPts val="0"/>
              </a:spcAft>
              <a:buClr>
                <a:schemeClr val="dk2"/>
              </a:buClr>
              <a:buSzPct val="100000"/>
              <a:buChar char="•"/>
            </a:pPr>
            <a:r>
              <a:rPr b="1" lang="en-GB" sz="8000">
                <a:solidFill>
                  <a:schemeClr val="dk2"/>
                </a:solidFill>
              </a:rPr>
              <a:t>A series of leveled Arabic reading books to improve reading</a:t>
            </a:r>
            <a:endParaRPr b="1" sz="12800">
              <a:solidFill>
                <a:schemeClr val="dk2"/>
              </a:solidFill>
            </a:endParaRPr>
          </a:p>
          <a:p>
            <a:pPr indent="-333502" lvl="0" marL="347472" rtl="0" algn="l">
              <a:spcBef>
                <a:spcPts val="1800"/>
              </a:spcBef>
              <a:spcAft>
                <a:spcPts val="0"/>
              </a:spcAft>
              <a:buClr>
                <a:schemeClr val="dk2"/>
              </a:buClr>
              <a:buSzPct val="100000"/>
              <a:buChar char="•"/>
            </a:pPr>
            <a:r>
              <a:rPr b="1" lang="en-GB" sz="8000">
                <a:solidFill>
                  <a:schemeClr val="dk2"/>
                </a:solidFill>
              </a:rPr>
              <a:t>Islam Education lesson</a:t>
            </a:r>
            <a:endParaRPr b="1" sz="8000">
              <a:solidFill>
                <a:schemeClr val="dk2"/>
              </a:solidFill>
            </a:endParaRPr>
          </a:p>
          <a:p>
            <a:pPr indent="-333502" lvl="0" marL="347472" rtl="0" algn="l">
              <a:spcBef>
                <a:spcPts val="1800"/>
              </a:spcBef>
              <a:spcAft>
                <a:spcPts val="0"/>
              </a:spcAft>
              <a:buClr>
                <a:schemeClr val="dk2"/>
              </a:buClr>
              <a:buSzPct val="100000"/>
              <a:buChar char="•"/>
            </a:pPr>
            <a:r>
              <a:rPr b="1" lang="en-GB" sz="8000">
                <a:solidFill>
                  <a:schemeClr val="dk2"/>
                </a:solidFill>
              </a:rPr>
              <a:t>Quran lesson</a:t>
            </a:r>
            <a:endParaRPr b="1" sz="8000">
              <a:solidFill>
                <a:schemeClr val="dk2"/>
              </a:solidFill>
            </a:endParaRPr>
          </a:p>
          <a:p>
            <a:pPr indent="-333502" lvl="0" marL="347472" rtl="0" algn="l">
              <a:spcBef>
                <a:spcPts val="1800"/>
              </a:spcBef>
              <a:spcAft>
                <a:spcPts val="0"/>
              </a:spcAft>
              <a:buClr>
                <a:schemeClr val="dk2"/>
              </a:buClr>
              <a:buSzPct val="100000"/>
              <a:buChar char="•"/>
            </a:pPr>
            <a:r>
              <a:rPr b="1" lang="en-GB" sz="8000">
                <a:solidFill>
                  <a:schemeClr val="dk2"/>
                </a:solidFill>
              </a:rPr>
              <a:t>Library – children are encouraged to borrow a book every week and return the following week </a:t>
            </a:r>
            <a:endParaRPr b="1" sz="8000">
              <a:solidFill>
                <a:schemeClr val="dk2"/>
              </a:solidFill>
            </a:endParaRPr>
          </a:p>
          <a:p>
            <a:pPr indent="0" lvl="0" marL="457200" rtl="0" algn="l">
              <a:spcBef>
                <a:spcPts val="1800"/>
              </a:spcBef>
              <a:spcAft>
                <a:spcPts val="0"/>
              </a:spcAft>
              <a:buNone/>
            </a:pPr>
            <a:r>
              <a:t/>
            </a:r>
            <a:endParaRPr b="1" sz="8000">
              <a:solidFill>
                <a:schemeClr val="dk2"/>
              </a:solidFill>
            </a:endParaRPr>
          </a:p>
        </p:txBody>
      </p:sp>
      <p:pic>
        <p:nvPicPr>
          <p:cNvPr descr="Diagram&#10;&#10;Description automatically generated with medium confidence" id="469" name="Google Shape;469;p3"/>
          <p:cNvPicPr preferRelativeResize="0"/>
          <p:nvPr/>
        </p:nvPicPr>
        <p:blipFill rotWithShape="1">
          <a:blip r:embed="rId3">
            <a:alphaModFix/>
          </a:blip>
          <a:srcRect b="0" l="0" r="0" t="0"/>
          <a:stretch/>
        </p:blipFill>
        <p:spPr>
          <a:xfrm>
            <a:off x="11341125" y="6237570"/>
            <a:ext cx="850875" cy="62043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70" name="Google Shape;470;p3"/>
          <p:cNvSpPr txBox="1"/>
          <p:nvPr/>
        </p:nvSpPr>
        <p:spPr>
          <a:xfrm>
            <a:off x="5715575" y="2363400"/>
            <a:ext cx="5625600" cy="392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1" sz="2300">
              <a:solidFill>
                <a:schemeClr val="dk2"/>
              </a:solidFill>
              <a:latin typeface="Quattrocento Sans"/>
              <a:ea typeface="Quattrocento Sans"/>
              <a:cs typeface="Quattrocento Sans"/>
              <a:sym typeface="Quattrocento Sans"/>
            </a:endParaRPr>
          </a:p>
          <a:p>
            <a:pPr indent="0" lvl="0" marL="0" rtl="0" algn="r">
              <a:spcBef>
                <a:spcPts val="0"/>
              </a:spcBef>
              <a:spcAft>
                <a:spcPts val="0"/>
              </a:spcAft>
              <a:buClr>
                <a:schemeClr val="dk2"/>
              </a:buClr>
              <a:buFont typeface="Arial"/>
              <a:buNone/>
            </a:pPr>
            <a:r>
              <a:rPr b="1" lang="en-GB" sz="1800">
                <a:solidFill>
                  <a:schemeClr val="dk2"/>
                </a:solidFill>
              </a:rPr>
              <a:t>ا</a:t>
            </a:r>
            <a:r>
              <a:rPr b="1" lang="en-GB" sz="2000">
                <a:solidFill>
                  <a:schemeClr val="dk2"/>
                </a:solidFill>
              </a:rPr>
              <a:t>لبرنامج التعليمي ”</a:t>
            </a:r>
            <a:r>
              <a:rPr b="1" lang="en-GB" sz="2000">
                <a:solidFill>
                  <a:schemeClr val="dk2"/>
                </a:solidFill>
                <a:highlight>
                  <a:srgbClr val="E69138"/>
                </a:highlight>
              </a:rPr>
              <a:t>عربي</a:t>
            </a:r>
            <a:r>
              <a:rPr b="1" lang="en-GB" sz="2000">
                <a:solidFill>
                  <a:schemeClr val="dk2"/>
                </a:solidFill>
              </a:rPr>
              <a:t>” منصة تعلم اللغة العربية</a:t>
            </a:r>
            <a:endParaRPr b="1" sz="2200">
              <a:solidFill>
                <a:schemeClr val="dk2"/>
              </a:solidFill>
            </a:endParaRPr>
          </a:p>
          <a:p>
            <a:pPr indent="0" lvl="0" marL="0" rtl="0" algn="r">
              <a:spcBef>
                <a:spcPts val="0"/>
              </a:spcBef>
              <a:spcAft>
                <a:spcPts val="0"/>
              </a:spcAft>
              <a:buClr>
                <a:schemeClr val="dk2"/>
              </a:buClr>
              <a:buFont typeface="Arial"/>
              <a:buNone/>
            </a:pPr>
            <a:r>
              <a:rPr b="1" lang="en-GB" sz="2000">
                <a:solidFill>
                  <a:schemeClr val="dk2"/>
                </a:solidFill>
              </a:rPr>
              <a:t>الموارد التعليمية المتوفرة من المنصة</a:t>
            </a:r>
            <a:endParaRPr b="1" sz="2000">
              <a:solidFill>
                <a:schemeClr val="dk2"/>
              </a:solidFill>
            </a:endParaRPr>
          </a:p>
          <a:p>
            <a:pPr indent="0" lvl="0" marL="0" rtl="0" algn="r">
              <a:spcBef>
                <a:spcPts val="0"/>
              </a:spcBef>
              <a:spcAft>
                <a:spcPts val="0"/>
              </a:spcAft>
              <a:buClr>
                <a:schemeClr val="dk2"/>
              </a:buClr>
              <a:buFont typeface="Arial"/>
              <a:buNone/>
            </a:pPr>
            <a:r>
              <a:rPr b="1" i="0" lang="en-GB" sz="2000" u="none" cap="none" strike="noStrike">
                <a:solidFill>
                  <a:schemeClr val="dk2"/>
                </a:solidFill>
                <a:latin typeface="Quattrocento Sans"/>
                <a:ea typeface="Quattrocento Sans"/>
                <a:cs typeface="Quattrocento Sans"/>
                <a:sym typeface="Quattrocento Sans"/>
              </a:rPr>
              <a:t> </a:t>
            </a:r>
            <a:endParaRPr b="1" i="0" sz="2000" u="none" cap="none" strike="noStrike">
              <a:solidFill>
                <a:schemeClr val="dk2"/>
              </a:solidFill>
              <a:latin typeface="Quattrocento Sans"/>
              <a:ea typeface="Quattrocento Sans"/>
              <a:cs typeface="Quattrocento Sans"/>
              <a:sym typeface="Quattrocento Sans"/>
            </a:endParaRPr>
          </a:p>
          <a:p>
            <a:pPr indent="0" lvl="0" marL="0" rtl="1" algn="r">
              <a:spcBef>
                <a:spcPts val="0"/>
              </a:spcBef>
              <a:spcAft>
                <a:spcPts val="0"/>
              </a:spcAft>
              <a:buClr>
                <a:schemeClr val="dk2"/>
              </a:buClr>
              <a:buSzPts val="2000"/>
              <a:buFont typeface="Arial"/>
              <a:buNone/>
            </a:pPr>
            <a:r>
              <a:rPr b="1" lang="en-GB" sz="2300">
                <a:solidFill>
                  <a:schemeClr val="dk2"/>
                </a:solidFill>
              </a:rPr>
              <a:t>سلسلة مستويات كتب عربية لدعم القراءة </a:t>
            </a:r>
            <a:endParaRPr b="1" sz="2300">
              <a:solidFill>
                <a:schemeClr val="dk2"/>
              </a:solidFill>
            </a:endParaRPr>
          </a:p>
          <a:p>
            <a:pPr indent="0" lvl="0" marL="0" rtl="1" algn="r">
              <a:spcBef>
                <a:spcPts val="0"/>
              </a:spcBef>
              <a:spcAft>
                <a:spcPts val="0"/>
              </a:spcAft>
              <a:buClr>
                <a:schemeClr val="dk2"/>
              </a:buClr>
              <a:buSzPts val="2000"/>
              <a:buFont typeface="Arial"/>
              <a:buNone/>
            </a:pPr>
            <a:r>
              <a:t/>
            </a:r>
            <a:endParaRPr b="1" sz="2300">
              <a:solidFill>
                <a:schemeClr val="dk2"/>
              </a:solidFill>
            </a:endParaRPr>
          </a:p>
          <a:p>
            <a:pPr indent="0" lvl="0" marL="0" marR="0" rtl="1" algn="r">
              <a:lnSpc>
                <a:spcPct val="100000"/>
              </a:lnSpc>
              <a:spcBef>
                <a:spcPts val="0"/>
              </a:spcBef>
              <a:spcAft>
                <a:spcPts val="0"/>
              </a:spcAft>
              <a:buClr>
                <a:srgbClr val="000000"/>
              </a:buClr>
              <a:buSzPts val="2100"/>
              <a:buFont typeface="Arial"/>
              <a:buNone/>
            </a:pPr>
            <a:r>
              <a:rPr b="1" lang="en-GB" sz="2000">
                <a:solidFill>
                  <a:schemeClr val="dk2"/>
                </a:solidFill>
                <a:latin typeface="Quattrocento Sans"/>
                <a:ea typeface="Quattrocento Sans"/>
                <a:cs typeface="Quattrocento Sans"/>
                <a:sym typeface="Quattrocento Sans"/>
              </a:rPr>
              <a:t>درس تربية اسلامية </a:t>
            </a:r>
            <a:endParaRPr b="1" sz="2000">
              <a:solidFill>
                <a:schemeClr val="dk2"/>
              </a:solidFill>
              <a:latin typeface="Quattrocento Sans"/>
              <a:ea typeface="Quattrocento Sans"/>
              <a:cs typeface="Quattrocento Sans"/>
              <a:sym typeface="Quattrocento Sans"/>
            </a:endParaRPr>
          </a:p>
          <a:p>
            <a:pPr indent="0" lvl="0" marL="0" marR="0" rtl="1" algn="r">
              <a:lnSpc>
                <a:spcPct val="100000"/>
              </a:lnSpc>
              <a:spcBef>
                <a:spcPts val="0"/>
              </a:spcBef>
              <a:spcAft>
                <a:spcPts val="0"/>
              </a:spcAft>
              <a:buClr>
                <a:srgbClr val="000000"/>
              </a:buClr>
              <a:buSzPts val="2100"/>
              <a:buFont typeface="Arial"/>
              <a:buNone/>
            </a:pPr>
            <a:r>
              <a:rPr b="1" lang="en-GB" sz="2000">
                <a:solidFill>
                  <a:schemeClr val="dk2"/>
                </a:solidFill>
                <a:latin typeface="Quattrocento Sans"/>
                <a:ea typeface="Quattrocento Sans"/>
                <a:cs typeface="Quattrocento Sans"/>
                <a:sym typeface="Quattrocento Sans"/>
              </a:rPr>
              <a:t>درس القرآن الكريم</a:t>
            </a:r>
            <a:endParaRPr b="1" sz="2000">
              <a:solidFill>
                <a:schemeClr val="dk2"/>
              </a:solidFill>
              <a:latin typeface="Quattrocento Sans"/>
              <a:ea typeface="Quattrocento Sans"/>
              <a:cs typeface="Quattrocento Sans"/>
              <a:sym typeface="Quattrocento Sans"/>
            </a:endParaRPr>
          </a:p>
          <a:p>
            <a:pPr indent="0" lvl="0" marL="0" marR="0" rtl="1"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Quattrocento Sans"/>
                <a:ea typeface="Quattrocento Sans"/>
                <a:cs typeface="Quattrocento Sans"/>
                <a:sym typeface="Quattrocento Sans"/>
              </a:rPr>
              <a:t>             </a:t>
            </a:r>
            <a:endParaRPr b="1" i="0" sz="2000" u="none" cap="none" strike="noStrike">
              <a:solidFill>
                <a:schemeClr val="dk2"/>
              </a:solidFill>
              <a:latin typeface="Quattrocento Sans"/>
              <a:ea typeface="Quattrocento Sans"/>
              <a:cs typeface="Quattrocento Sans"/>
              <a:sym typeface="Quattrocento Sans"/>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Quattrocento Sans"/>
                <a:ea typeface="Quattrocento Sans"/>
                <a:cs typeface="Quattrocento Sans"/>
                <a:sym typeface="Quattrocento Sans"/>
              </a:rPr>
              <a:t>  المكتبة: تشجيع الأطفال على استعارة كتب وقصص دينية كل أسبوع وإعادتها في الأسبوع التالي </a:t>
            </a:r>
            <a:endParaRPr b="1" i="0" sz="2000" u="none" cap="none" strike="noStrike">
              <a:solidFill>
                <a:schemeClr val="dk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Quattrocento Sans"/>
              <a:ea typeface="Quattrocento Sans"/>
              <a:cs typeface="Quattrocento Sans"/>
              <a:sym typeface="Quattrocento Sans"/>
            </a:endParaRPr>
          </a:p>
        </p:txBody>
      </p:sp>
      <p:sp>
        <p:nvSpPr>
          <p:cNvPr id="471" name="Google Shape;471;p3"/>
          <p:cNvSpPr/>
          <p:nvPr/>
        </p:nvSpPr>
        <p:spPr>
          <a:xfrm>
            <a:off x="3398000" y="0"/>
            <a:ext cx="3366300" cy="2202000"/>
          </a:xfrm>
          <a:prstGeom prst="wedgeEllipseCallout">
            <a:avLst>
              <a:gd fmla="val 25393" name="adj1"/>
              <a:gd fmla="val 8914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600"/>
              <a:buFont typeface="Arial"/>
              <a:buNone/>
            </a:pPr>
            <a:r>
              <a:rPr b="1" i="0" lang="en-GB" sz="3600" u="none" cap="none" strike="noStrike">
                <a:solidFill>
                  <a:srgbClr val="4D290A"/>
                </a:solidFill>
                <a:latin typeface="Quattrocento Sans"/>
                <a:ea typeface="Quattrocento Sans"/>
                <a:cs typeface="Quattrocento Sans"/>
                <a:sym typeface="Quattrocento Sans"/>
              </a:rPr>
              <a:t>The curriculum                                      منهاج المرحلة</a:t>
            </a:r>
            <a:endParaRPr b="1" i="0" sz="1400" u="none" cap="none" strike="noStrike">
              <a:solidFill>
                <a:srgbClr val="00000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5bf1b8e905_0_0"/>
          <p:cNvSpPr txBox="1"/>
          <p:nvPr/>
        </p:nvSpPr>
        <p:spPr>
          <a:xfrm>
            <a:off x="282925" y="3502800"/>
            <a:ext cx="5516700" cy="273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100"/>
              <a:buFont typeface="Arial"/>
              <a:buNone/>
            </a:pPr>
            <a:r>
              <a:rPr b="0" i="0" lang="en-GB" sz="2100" u="none" cap="none" strike="noStrike">
                <a:solidFill>
                  <a:schemeClr val="dk2"/>
                </a:solidFill>
                <a:highlight>
                  <a:srgbClr val="E69138"/>
                </a:highlight>
                <a:latin typeface="Arial"/>
                <a:ea typeface="Arial"/>
                <a:cs typeface="Arial"/>
                <a:sym typeface="Arial"/>
              </a:rPr>
              <a:t>Arabee</a:t>
            </a:r>
            <a:r>
              <a:rPr b="0" i="0" lang="en-GB" sz="2100" u="none" cap="none" strike="noStrike">
                <a:solidFill>
                  <a:schemeClr val="dk2"/>
                </a:solidFill>
                <a:latin typeface="Arial"/>
                <a:ea typeface="Arial"/>
                <a:cs typeface="Arial"/>
                <a:sym typeface="Arial"/>
              </a:rPr>
              <a:t> is an acclaimed educational program designed to help young learners develop their Arabic language skills effortlessly. It offers engaging activities and interactive lessons, making Arabic learning enjoyable for kids while keeping them attentive and motivated.</a:t>
            </a:r>
            <a:endParaRPr b="0" i="0" sz="2100" u="none" cap="none" strike="noStrike">
              <a:solidFill>
                <a:srgbClr val="D1D5DB"/>
              </a:solidFill>
              <a:highlight>
                <a:srgbClr val="444654"/>
              </a:highlight>
              <a:latin typeface="Arial"/>
              <a:ea typeface="Arial"/>
              <a:cs typeface="Arial"/>
              <a:sym typeface="Arial"/>
            </a:endParaRPr>
          </a:p>
        </p:txBody>
      </p:sp>
      <p:sp>
        <p:nvSpPr>
          <p:cNvPr id="478" name="Google Shape;478;g15bf1b8e905_0_0"/>
          <p:cNvSpPr txBox="1"/>
          <p:nvPr/>
        </p:nvSpPr>
        <p:spPr>
          <a:xfrm>
            <a:off x="5305850" y="3429000"/>
            <a:ext cx="5039100" cy="28860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1200"/>
              </a:spcAft>
              <a:buClr>
                <a:srgbClr val="000000"/>
              </a:buClr>
              <a:buSzPts val="2600"/>
              <a:buFont typeface="Arial"/>
              <a:buNone/>
            </a:pPr>
            <a:r>
              <a:rPr b="0" i="0" lang="en-GB" sz="2600" u="none" cap="none" strike="noStrike">
                <a:solidFill>
                  <a:schemeClr val="dk2"/>
                </a:solidFill>
                <a:highlight>
                  <a:srgbClr val="E69138"/>
                </a:highlight>
                <a:latin typeface="Times New Roman"/>
                <a:ea typeface="Times New Roman"/>
                <a:cs typeface="Times New Roman"/>
                <a:sym typeface="Times New Roman"/>
              </a:rPr>
              <a:t>عربي</a:t>
            </a:r>
            <a:r>
              <a:rPr b="0" i="0" lang="en-GB" sz="2600" u="none" cap="none" strike="noStrike">
                <a:solidFill>
                  <a:schemeClr val="dk2"/>
                </a:solidFill>
                <a:latin typeface="Times New Roman"/>
                <a:ea typeface="Times New Roman"/>
                <a:cs typeface="Times New Roman"/>
                <a:sym typeface="Times New Roman"/>
              </a:rPr>
              <a:t> هو برنامَج تعليمي مشهود له بالثناء مصمم لمساعدة الأطفال على تطوير مهاراتهم في اللغة العربية بكل سهولة. يقدم البرنامج أنشطة شيقة ودروس تفاعلية، مما يجعل تعلم العربية ممتعًا للأطفال مع الحفاظ على انتباههم وتحفيزهم</a:t>
            </a:r>
            <a:endParaRPr b="0" i="0" sz="2600" u="none" cap="none" strike="noStrike">
              <a:solidFill>
                <a:schemeClr val="dk2"/>
              </a:solidFill>
              <a:latin typeface="Times New Roman"/>
              <a:ea typeface="Times New Roman"/>
              <a:cs typeface="Times New Roman"/>
              <a:sym typeface="Times New Roman"/>
            </a:endParaRPr>
          </a:p>
        </p:txBody>
      </p:sp>
      <p:pic>
        <p:nvPicPr>
          <p:cNvPr id="479" name="Google Shape;479;g15bf1b8e905_0_0"/>
          <p:cNvPicPr preferRelativeResize="0"/>
          <p:nvPr/>
        </p:nvPicPr>
        <p:blipFill rotWithShape="1">
          <a:blip r:embed="rId3">
            <a:alphaModFix/>
          </a:blip>
          <a:srcRect b="0" l="0" r="0" t="0"/>
          <a:stretch/>
        </p:blipFill>
        <p:spPr>
          <a:xfrm>
            <a:off x="2404775" y="0"/>
            <a:ext cx="4102304" cy="327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g282e075dea4_0_0"/>
          <p:cNvPicPr preferRelativeResize="0"/>
          <p:nvPr/>
        </p:nvPicPr>
        <p:blipFill rotWithShape="1">
          <a:blip r:embed="rId3">
            <a:alphaModFix/>
          </a:blip>
          <a:srcRect b="0" l="0" r="0" t="0"/>
          <a:stretch/>
        </p:blipFill>
        <p:spPr>
          <a:xfrm>
            <a:off x="153250" y="3050525"/>
            <a:ext cx="8429201" cy="3713575"/>
          </a:xfrm>
          <a:prstGeom prst="rect">
            <a:avLst/>
          </a:prstGeom>
          <a:noFill/>
          <a:ln>
            <a:noFill/>
          </a:ln>
        </p:spPr>
      </p:pic>
      <p:pic>
        <p:nvPicPr>
          <p:cNvPr id="486" name="Google Shape;486;g282e075dea4_0_0"/>
          <p:cNvPicPr preferRelativeResize="0"/>
          <p:nvPr/>
        </p:nvPicPr>
        <p:blipFill rotWithShape="1">
          <a:blip r:embed="rId4">
            <a:alphaModFix/>
          </a:blip>
          <a:srcRect b="0" l="0" r="0" t="0"/>
          <a:stretch/>
        </p:blipFill>
        <p:spPr>
          <a:xfrm>
            <a:off x="153238" y="2079475"/>
            <a:ext cx="6649526" cy="60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15bf1b8e905_0_7"/>
          <p:cNvSpPr txBox="1"/>
          <p:nvPr/>
        </p:nvSpPr>
        <p:spPr>
          <a:xfrm>
            <a:off x="691775" y="1639975"/>
            <a:ext cx="9076800" cy="51594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0"/>
              </a:spcAft>
              <a:buClr>
                <a:srgbClr val="000000"/>
              </a:buClr>
              <a:buSzPts val="1700"/>
              <a:buFont typeface="Arial"/>
              <a:buNone/>
            </a:pPr>
            <a:r>
              <a:rPr b="1" i="0" lang="en-GB" sz="1800" u="none" cap="none" strike="noStrike">
                <a:solidFill>
                  <a:schemeClr val="dk2"/>
                </a:solidFill>
                <a:latin typeface="Arial"/>
                <a:ea typeface="Arial"/>
                <a:cs typeface="Arial"/>
                <a:sym typeface="Arial"/>
              </a:rPr>
              <a:t>ن</a:t>
            </a:r>
            <a:r>
              <a:rPr b="1" i="0" lang="en-GB" sz="1900" u="none" cap="none" strike="noStrike">
                <a:solidFill>
                  <a:schemeClr val="dk2"/>
                </a:solidFill>
                <a:latin typeface="Arial"/>
                <a:ea typeface="Arial"/>
                <a:cs typeface="Arial"/>
                <a:sym typeface="Arial"/>
              </a:rPr>
              <a:t>ود أن نلفت انتباهك إلى أن مدرستنا لديها اشتراك في المنصة الرقمية هو موقع يقدم موارد تفاعلية باللغة العربية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تم تنظيم المواد في مجالات موضوعية، ويتم تقديم المواد عبر مجموعة من أنشطة الوسائط المتعددة الغامرة. إنه مصدر رائع </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لأنه يمكّن التلاميذ من تعزيز مفرداتهم، و يتعلمون في نفس الوقت المهارات الأساسية الأربع "القراءة والكتابة والاستماع والتحدث  </a:t>
            </a:r>
            <a:endParaRPr b="1" i="0" sz="1700" u="none" cap="none" strike="noStrike">
              <a:solidFill>
                <a:schemeClr val="dk2"/>
              </a:solidFill>
              <a:latin typeface="Arial"/>
              <a:ea typeface="Arial"/>
              <a:cs typeface="Arial"/>
              <a:sym typeface="Arial"/>
            </a:endParaRPr>
          </a:p>
          <a:p>
            <a:pPr indent="0" lvl="0" marL="0" marR="0" rtl="1" algn="r">
              <a:lnSpc>
                <a:spcPct val="115000"/>
              </a:lnSpc>
              <a:spcBef>
                <a:spcPts val="1200"/>
              </a:spcBef>
              <a:spcAft>
                <a:spcPts val="0"/>
              </a:spcAft>
              <a:buClr>
                <a:srgbClr val="000000"/>
              </a:buClr>
              <a:buSzPts val="1550"/>
              <a:buFont typeface="Arial"/>
              <a:buNone/>
            </a:pPr>
            <a:r>
              <a:rPr b="1" i="0" lang="en-GB" sz="1650" u="none" cap="none" strike="noStrike">
                <a:solidFill>
                  <a:schemeClr val="dk2"/>
                </a:solidFill>
                <a:latin typeface="Arial"/>
                <a:ea typeface="Arial"/>
                <a:cs typeface="Arial"/>
                <a:sym typeface="Arial"/>
              </a:rPr>
              <a:t>أفضل طريقة للأطفال لتعلم اللغة العربية هي من خلال الأنشطة المثيرة والدروس التفاعلية. احرص على إشراكهم، وتركيزهم، وجعل العربية ممتعة مع عربي!</a:t>
            </a:r>
            <a:endParaRPr b="1" i="0" sz="24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 يوفر الوقت من خلال الأنشطة التي يسهل العثور عليها وتصحيحها تلقائيًا</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يمكن لجميع طلابنا استعمال هذا الموقع من المنزل. يمكن كذلك للطلاب استخدام موقع الويب بشكل مستقل لترسيخ ما تعلمه</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 في الفصل والحصول على السباق في تعلم مفردات جديدة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iPad و Android يمكن للطلاب تثبيتها على أجهزتهم المحمولة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لتسجيل الدخول إلى المنصة سيكون لدى الطلاب تفاصيل تسجيل الدخول الخاصة بهم. سوف نقدم هذه في أقرب وقت ممكن</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1200"/>
              </a:spcAft>
              <a:buClr>
                <a:srgbClr val="000000"/>
              </a:buClr>
              <a:buSzPts val="1600"/>
              <a:buFont typeface="Arial"/>
              <a:buNone/>
            </a:pPr>
            <a:r>
              <a:rPr b="1" i="0" lang="en-GB" sz="1700" u="none" cap="none" strike="noStrike">
                <a:solidFill>
                  <a:schemeClr val="dk2"/>
                </a:solidFill>
                <a:latin typeface="Arial"/>
                <a:ea typeface="Arial"/>
                <a:cs typeface="Arial"/>
                <a:sym typeface="Arial"/>
              </a:rPr>
              <a:t>تذكر: تعلم لغة لا يستغرق سنوات - يستغرق دقائق كل يوم.  استمتع</a:t>
            </a:r>
            <a:r>
              <a:rPr b="1" i="0" lang="en-GB" sz="16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pic>
        <p:nvPicPr>
          <p:cNvPr id="493" name="Google Shape;493;g15bf1b8e905_0_7"/>
          <p:cNvPicPr preferRelativeResize="0"/>
          <p:nvPr/>
        </p:nvPicPr>
        <p:blipFill rotWithShape="1">
          <a:blip r:embed="rId3">
            <a:alphaModFix/>
          </a:blip>
          <a:srcRect b="0" l="0" r="0" t="0"/>
          <a:stretch/>
        </p:blipFill>
        <p:spPr>
          <a:xfrm>
            <a:off x="2800250" y="71150"/>
            <a:ext cx="3295750" cy="156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0467e51fe1_0_0"/>
          <p:cNvSpPr txBox="1"/>
          <p:nvPr/>
        </p:nvSpPr>
        <p:spPr>
          <a:xfrm>
            <a:off x="1380550" y="983725"/>
            <a:ext cx="10194900" cy="5121000"/>
          </a:xfrm>
          <a:prstGeom prst="rect">
            <a:avLst/>
          </a:prstGeom>
          <a:noFill/>
          <a:ln>
            <a:noFill/>
          </a:ln>
        </p:spPr>
        <p:txBody>
          <a:bodyPr anchorCtr="0" anchor="t" bIns="91425" lIns="91425" spcFirstLastPara="1" rIns="91425" wrap="square" tIns="91425">
            <a:spAutoFit/>
          </a:bodyPr>
          <a:lstStyle/>
          <a:p>
            <a:pPr indent="0" lvl="0" marL="0" rtl="0" algn="r">
              <a:lnSpc>
                <a:spcPct val="107916"/>
              </a:lnSpc>
              <a:spcBef>
                <a:spcPts val="0"/>
              </a:spcBef>
              <a:spcAft>
                <a:spcPts val="0"/>
              </a:spcAft>
              <a:buNone/>
            </a:pPr>
            <a:r>
              <a:rPr b="1" lang="en-GB" sz="2000">
                <a:solidFill>
                  <a:srgbClr val="000000"/>
                </a:solidFill>
                <a:latin typeface="Calibri"/>
                <a:ea typeface="Calibri"/>
                <a:cs typeface="Calibri"/>
                <a:sym typeface="Calibri"/>
              </a:rPr>
              <a:t>"م</a:t>
            </a:r>
            <a:r>
              <a:rPr b="1" lang="en-GB" sz="2100" u="sng">
                <a:solidFill>
                  <a:srgbClr val="000000"/>
                </a:solidFill>
                <a:latin typeface="Calibri"/>
                <a:ea typeface="Calibri"/>
                <a:cs typeface="Calibri"/>
                <a:sym typeface="Calibri"/>
              </a:rPr>
              <a:t>نهاج لمدة عامين لمجموعتي النجوم والشهب: نهج تعليمي تدريجي"</a:t>
            </a:r>
            <a:endParaRPr b="1" sz="2100" u="sng">
              <a:solidFill>
                <a:srgbClr val="000000"/>
              </a:solidFill>
              <a:latin typeface="Calibri"/>
              <a:ea typeface="Calibri"/>
              <a:cs typeface="Calibri"/>
              <a:sym typeface="Calibri"/>
            </a:endParaRPr>
          </a:p>
          <a:p>
            <a:pPr indent="0" lvl="0" marL="0" rtl="0" algn="r">
              <a:lnSpc>
                <a:spcPct val="107916"/>
              </a:lnSpc>
              <a:spcBef>
                <a:spcPts val="800"/>
              </a:spcBef>
              <a:spcAft>
                <a:spcPts val="0"/>
              </a:spcAft>
              <a:buNone/>
            </a:pPr>
            <a:r>
              <a:rPr b="1" lang="en-GB" sz="2100">
                <a:solidFill>
                  <a:srgbClr val="000000"/>
                </a:solidFill>
                <a:latin typeface="Calibri"/>
                <a:ea typeface="Calibri"/>
                <a:cs typeface="Calibri"/>
                <a:sym typeface="Calibri"/>
              </a:rPr>
              <a:t>ينطبق نفس النهج على مجموعتي "النجوم" والشهب"، حيث يتم تصميم المنهاج ليتم تغطيته على مدى عامين. يضمن هذا التقدم التدريجي أن يستوعب الأطفال المادة بشكل كامل، و يعززوا مهاراتهم في اللغة العربية، وينتقلون بسلاسة بين مستويات التعلم. من خلال منح الأطفال مزيدًا من الوقت للتفاعل مع المنهاج وزملائهم، نسعى إلى تنمية فهم عميق وتقدير للتعلم في بيئة داعمة وخالية من الضغط</a:t>
            </a:r>
            <a:endParaRPr b="1" sz="2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t/>
            </a:r>
            <a:endParaRPr b="1" sz="2100">
              <a:solidFill>
                <a:srgbClr val="000000"/>
              </a:solidFill>
              <a:latin typeface="Calibri"/>
              <a:ea typeface="Calibri"/>
              <a:cs typeface="Calibri"/>
              <a:sym typeface="Calibri"/>
            </a:endParaRPr>
          </a:p>
          <a:p>
            <a:pPr indent="0" lvl="0" marL="0" rtl="0" algn="l">
              <a:lnSpc>
                <a:spcPct val="107916"/>
              </a:lnSpc>
              <a:spcBef>
                <a:spcPts val="800"/>
              </a:spcBef>
              <a:spcAft>
                <a:spcPts val="0"/>
              </a:spcAft>
              <a:buNone/>
            </a:pPr>
            <a:r>
              <a:rPr b="1" lang="en-GB" sz="2200" u="sng">
                <a:solidFill>
                  <a:srgbClr val="000000"/>
                </a:solidFill>
                <a:latin typeface="Calibri"/>
                <a:ea typeface="Calibri"/>
                <a:cs typeface="Calibri"/>
                <a:sym typeface="Calibri"/>
              </a:rPr>
              <a:t>"Two-Year Curriculum for Stars and Shooting Stars: A Gradual Learning Approach"</a:t>
            </a:r>
            <a:endParaRPr b="1" sz="2200" u="sng">
              <a:solidFill>
                <a:srgbClr val="000000"/>
              </a:solidFill>
              <a:latin typeface="Calibri"/>
              <a:ea typeface="Calibri"/>
              <a:cs typeface="Calibri"/>
              <a:sym typeface="Calibri"/>
            </a:endParaRPr>
          </a:p>
          <a:p>
            <a:pPr indent="0" lvl="0" marL="0" rtl="0" algn="l">
              <a:lnSpc>
                <a:spcPct val="107916"/>
              </a:lnSpc>
              <a:spcBef>
                <a:spcPts val="800"/>
              </a:spcBef>
              <a:spcAft>
                <a:spcPts val="800"/>
              </a:spcAft>
              <a:buNone/>
            </a:pPr>
            <a:r>
              <a:rPr b="1" lang="en-GB" sz="2100">
                <a:solidFill>
                  <a:srgbClr val="000000"/>
                </a:solidFill>
                <a:latin typeface="Calibri"/>
                <a:ea typeface="Calibri"/>
                <a:cs typeface="Calibri"/>
                <a:sym typeface="Calibri"/>
              </a:rPr>
              <a:t>The same approach applies to the "Stars" and "Shooting Stars" groups, where the curriculum is designed to be covered over a period of two years. This gradual progression ensures that children can fully absorb the material, strengthen their Arabic skills, and transition smoothly between learning levels. By allowing children more time to engage with the curriculum and their peers, we aim to cultivate a deep understanding and appreciation for learning in a supportive, low-pressure environment.</a:t>
            </a:r>
            <a:endParaRPr b="1" sz="21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g15687b8a777_0_448"/>
          <p:cNvPicPr preferRelativeResize="0"/>
          <p:nvPr/>
        </p:nvPicPr>
        <p:blipFill rotWithShape="1">
          <a:blip r:embed="rId3">
            <a:alphaModFix/>
          </a:blip>
          <a:srcRect b="4324" l="8216" r="8533" t="0"/>
          <a:stretch/>
        </p:blipFill>
        <p:spPr>
          <a:xfrm>
            <a:off x="495650" y="1538050"/>
            <a:ext cx="9232624" cy="5229524"/>
          </a:xfrm>
          <a:prstGeom prst="rect">
            <a:avLst/>
          </a:prstGeom>
          <a:noFill/>
          <a:ln cap="flat" cmpd="sng" w="9525">
            <a:solidFill>
              <a:schemeClr val="dk2"/>
            </a:solidFill>
            <a:prstDash val="solid"/>
            <a:round/>
            <a:headEnd len="sm" w="sm" type="none"/>
            <a:tailEnd len="sm" w="sm" type="none"/>
          </a:ln>
        </p:spPr>
      </p:pic>
      <p:sp>
        <p:nvSpPr>
          <p:cNvPr id="505" name="Google Shape;505;g15687b8a777_0_448"/>
          <p:cNvSpPr/>
          <p:nvPr/>
        </p:nvSpPr>
        <p:spPr>
          <a:xfrm>
            <a:off x="9450375" y="0"/>
            <a:ext cx="2457900" cy="1956900"/>
          </a:xfrm>
          <a:prstGeom prst="wedgeEllipseCallout">
            <a:avLst>
              <a:gd fmla="val -50897" name="adj1"/>
              <a:gd fmla="val 6380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100"/>
              <a:buFont typeface="Arial"/>
              <a:buNone/>
            </a:pPr>
            <a:r>
              <a:rPr b="1" i="0" lang="en-GB" sz="2100" u="none" cap="none" strike="noStrike">
                <a:solidFill>
                  <a:srgbClr val="4D290A"/>
                </a:solidFill>
                <a:latin typeface="Quattrocento Sans"/>
                <a:ea typeface="Quattrocento Sans"/>
                <a:cs typeface="Quattrocento Sans"/>
                <a:sym typeface="Quattrocento Sans"/>
              </a:rPr>
              <a:t>Curriculum Overview       </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rgbClr val="000000"/>
              </a:buClr>
              <a:buSzPts val="3100"/>
              <a:buFont typeface="Arial"/>
              <a:buNone/>
            </a:pPr>
            <a:r>
              <a:rPr b="1" i="0" lang="en-GB" sz="2100" u="none" cap="none" strike="noStrike">
                <a:solidFill>
                  <a:srgbClr val="4D290A"/>
                </a:solidFill>
                <a:latin typeface="Quattrocento Sans"/>
                <a:ea typeface="Quattrocento Sans"/>
                <a:cs typeface="Quattrocento Sans"/>
                <a:sym typeface="Quattrocento Sans"/>
              </a:rPr>
              <a:t>      نظرة عامة            </a:t>
            </a:r>
            <a:br>
              <a:rPr b="1" i="0" lang="en-GB" sz="2100" u="none" cap="none" strike="noStrike">
                <a:solidFill>
                  <a:srgbClr val="4D290A"/>
                </a:solidFill>
                <a:latin typeface="Quattrocento Sans"/>
                <a:ea typeface="Quattrocento Sans"/>
                <a:cs typeface="Quattrocento Sans"/>
                <a:sym typeface="Quattrocento Sans"/>
              </a:rPr>
            </a:br>
            <a:r>
              <a:rPr b="1" i="0" lang="en-GB" sz="2100" u="none" cap="none" strike="noStrike">
                <a:solidFill>
                  <a:srgbClr val="4D290A"/>
                </a:solidFill>
                <a:latin typeface="Quattrocento Sans"/>
                <a:ea typeface="Quattrocento Sans"/>
                <a:cs typeface="Quattrocento Sans"/>
                <a:sym typeface="Quattrocento Sans"/>
              </a:rPr>
              <a:t> على المنهج الدراسي</a:t>
            </a:r>
            <a:endParaRPr b="1" i="0" sz="100" u="none" cap="none" strike="noStrike">
              <a:solidFill>
                <a:srgbClr val="00000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2022-09-16T09:32:16Z</dcterms:created>
  <dc:creator>Nora Sibaey-Soliman</dc:creator>
</cp:coreProperties>
</file>