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Quattrocento Sans" panose="020B0502050000020003" pitchFamily="34" charset="0"/>
      <p:regular r:id="rId21"/>
      <p:bold r:id="rId22"/>
      <p:italic r:id="rId23"/>
      <p:boldItalic r:id="rId24"/>
    </p:embeddedFont>
    <p:embeddedFont>
      <p:font typeface="Sakkal Majalla" panose="02000000000000000000" pitchFamily="2" charset="-78"/>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S4qEQKn78Y1H5snbuU7oES+xT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Quattrocento Sans"/>
                <a:ea typeface="Quattrocento Sans"/>
                <a:cs typeface="Quattrocento Sans"/>
                <a:sym typeface="Quattrocento Sans"/>
              </a:rPr>
              <a:t>‹#›</a:t>
            </a:fld>
            <a:endParaRPr sz="1200" b="0" i="0" u="none" strike="noStrike" cap="none">
              <a:solidFill>
                <a:schemeClr val="dk1"/>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8236c6b974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g28236c6b974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0246f72da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30246f72daa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g30246f72daa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82e075dea4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282e075dea4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g282e075dea4_0_2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85b32e52d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g285b32e52d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g285b32e52d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5687b8a777_0_2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g15687b8a777_0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04b39435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304b394350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g304b394350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046057b58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046057b58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g3046057b58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5bf1b8e90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15bf1b8e90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g15bf1b8e90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82e075dea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282e075dea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g282e075dea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5bf1b8e90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15bf1b8e905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g15bf1b8e905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5687b8a777_0_4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g15687b8a777_0_4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4265611" y="1752600"/>
            <a:ext cx="6858002"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5400"/>
              <a:buFont typeface="Quattrocento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4265610" y="3733800"/>
            <a:ext cx="6858002" cy="9144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1065212" y="304799"/>
            <a:ext cx="10058402" cy="121615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36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25" name="Google Shape;125;p23"/>
          <p:cNvGrpSpPr/>
          <p:nvPr/>
        </p:nvGrpSpPr>
        <p:grpSpPr>
          <a:xfrm>
            <a:off x="1052422" y="1733550"/>
            <a:ext cx="4360503" cy="3050038"/>
            <a:chOff x="895350" y="3313113"/>
            <a:chExt cx="3613151" cy="2790825"/>
          </a:xfrm>
        </p:grpSpPr>
        <p:sp>
          <p:nvSpPr>
            <p:cNvPr id="126" name="Google Shape;126;p23"/>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27" name="Google Shape;127;p23"/>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28" name="Google Shape;128;p23"/>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29" name="Google Shape;129;p23"/>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0" name="Google Shape;130;p23"/>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1" name="Google Shape;131;p23"/>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2" name="Google Shape;132;p23"/>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3" name="Google Shape;133;p23"/>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4" name="Google Shape;134;p23"/>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5" name="Google Shape;135;p23"/>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6" name="Google Shape;136;p23"/>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7" name="Google Shape;137;p23"/>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138" name="Google Shape;138;p23" descr="An empty placeholder to add an image. Click on the placeholder and select the image that you wish to add."/>
          <p:cNvSpPr>
            <a:spLocks noGrp="1"/>
          </p:cNvSpPr>
          <p:nvPr>
            <p:ph type="pic" idx="2"/>
          </p:nvPr>
        </p:nvSpPr>
        <p:spPr>
          <a:xfrm>
            <a:off x="1265028" y="1900210"/>
            <a:ext cx="3935536" cy="2571736"/>
          </a:xfrm>
          <a:prstGeom prst="rect">
            <a:avLst/>
          </a:prstGeom>
          <a:solidFill>
            <a:schemeClr val="lt2"/>
          </a:solidFill>
          <a:ln w="38100" cap="flat" cmpd="sng">
            <a:solidFill>
              <a:schemeClr val="lt1"/>
            </a:solidFill>
            <a:prstDash val="solid"/>
            <a:round/>
            <a:headEnd type="none" w="sm" len="sm"/>
            <a:tailEnd type="none" w="sm" len="sm"/>
          </a:ln>
        </p:spPr>
      </p:sp>
      <p:sp>
        <p:nvSpPr>
          <p:cNvPr id="139" name="Google Shape;139;p23"/>
          <p:cNvSpPr txBox="1">
            <a:spLocks noGrp="1"/>
          </p:cNvSpPr>
          <p:nvPr>
            <p:ph type="body" idx="1"/>
          </p:nvPr>
        </p:nvSpPr>
        <p:spPr>
          <a:xfrm>
            <a:off x="1052423" y="4935990"/>
            <a:ext cx="4368980" cy="100761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grpSp>
        <p:nvGrpSpPr>
          <p:cNvPr id="140" name="Google Shape;140;p23"/>
          <p:cNvGrpSpPr/>
          <p:nvPr/>
        </p:nvGrpSpPr>
        <p:grpSpPr>
          <a:xfrm>
            <a:off x="6763111" y="1733550"/>
            <a:ext cx="4360503" cy="3050038"/>
            <a:chOff x="895350" y="3313113"/>
            <a:chExt cx="3613151" cy="2790825"/>
          </a:xfrm>
        </p:grpSpPr>
        <p:sp>
          <p:nvSpPr>
            <p:cNvPr id="141" name="Google Shape;141;p23"/>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42" name="Google Shape;142;p23"/>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43" name="Google Shape;143;p23"/>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44" name="Google Shape;144;p23"/>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45" name="Google Shape;145;p23"/>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46" name="Google Shape;146;p23"/>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47" name="Google Shape;147;p23"/>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48" name="Google Shape;148;p23"/>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49" name="Google Shape;149;p23"/>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50" name="Google Shape;150;p23"/>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51" name="Google Shape;151;p23"/>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52" name="Google Shape;152;p23"/>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153" name="Google Shape;153;p23" descr="An empty placeholder to add an image. Click on the placeholder and select the image that you wish to add."/>
          <p:cNvSpPr>
            <a:spLocks noGrp="1"/>
          </p:cNvSpPr>
          <p:nvPr>
            <p:ph type="pic" idx="3"/>
          </p:nvPr>
        </p:nvSpPr>
        <p:spPr>
          <a:xfrm>
            <a:off x="6975717" y="1900210"/>
            <a:ext cx="3935536" cy="2571736"/>
          </a:xfrm>
          <a:prstGeom prst="rect">
            <a:avLst/>
          </a:prstGeom>
          <a:solidFill>
            <a:schemeClr val="lt2"/>
          </a:solidFill>
          <a:ln w="38100" cap="flat" cmpd="sng">
            <a:solidFill>
              <a:schemeClr val="lt1"/>
            </a:solidFill>
            <a:prstDash val="solid"/>
            <a:round/>
            <a:headEnd type="none" w="sm" len="sm"/>
            <a:tailEnd type="none" w="sm" len="sm"/>
          </a:ln>
        </p:spPr>
      </p:sp>
      <p:sp>
        <p:nvSpPr>
          <p:cNvPr id="154" name="Google Shape;154;p23"/>
          <p:cNvSpPr txBox="1">
            <a:spLocks noGrp="1"/>
          </p:cNvSpPr>
          <p:nvPr>
            <p:ph type="body" idx="4"/>
          </p:nvPr>
        </p:nvSpPr>
        <p:spPr>
          <a:xfrm>
            <a:off x="6742908" y="4935990"/>
            <a:ext cx="4368980" cy="100761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155" name="Google Shape;155;p23"/>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156" name="Google Shape;156;p23"/>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3"/>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Pictures with Caption">
  <p:cSld name="Three Pictures with Caption">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9066214" y="421594"/>
            <a:ext cx="2286000" cy="18855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2400"/>
              <a:buFont typeface="Quattrocento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0" name="Google Shape;160;p24"/>
          <p:cNvGrpSpPr/>
          <p:nvPr/>
        </p:nvGrpSpPr>
        <p:grpSpPr>
          <a:xfrm rot="5400000" flipH="1">
            <a:off x="274315" y="1102304"/>
            <a:ext cx="5053664" cy="4411852"/>
            <a:chOff x="895350" y="3313113"/>
            <a:chExt cx="3613151" cy="2790825"/>
          </a:xfrm>
        </p:grpSpPr>
        <p:sp>
          <p:nvSpPr>
            <p:cNvPr id="161" name="Google Shape;161;p24"/>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62" name="Google Shape;162;p24"/>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63" name="Google Shape;163;p24"/>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64" name="Google Shape;164;p24"/>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65" name="Google Shape;165;p24"/>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66" name="Google Shape;166;p24"/>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67" name="Google Shape;167;p24"/>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68" name="Google Shape;168;p24"/>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69" name="Google Shape;169;p24"/>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70" name="Google Shape;170;p24"/>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71" name="Google Shape;171;p24"/>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72" name="Google Shape;172;p24"/>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173" name="Google Shape;173;p24" descr="An empty placeholder to add an image. Click on the placeholder and select the image that you wish to add."/>
          <p:cNvSpPr>
            <a:spLocks noGrp="1"/>
          </p:cNvSpPr>
          <p:nvPr>
            <p:ph type="pic" idx="2"/>
          </p:nvPr>
        </p:nvSpPr>
        <p:spPr>
          <a:xfrm>
            <a:off x="840795" y="1020193"/>
            <a:ext cx="3886200" cy="4572000"/>
          </a:xfrm>
          <a:prstGeom prst="rect">
            <a:avLst/>
          </a:prstGeom>
          <a:solidFill>
            <a:schemeClr val="lt2"/>
          </a:solidFill>
          <a:ln w="38100" cap="flat" cmpd="sng">
            <a:solidFill>
              <a:schemeClr val="lt1"/>
            </a:solidFill>
            <a:prstDash val="solid"/>
            <a:round/>
            <a:headEnd type="none" w="sm" len="sm"/>
            <a:tailEnd type="none" w="sm" len="sm"/>
          </a:ln>
        </p:spPr>
      </p:sp>
      <p:grpSp>
        <p:nvGrpSpPr>
          <p:cNvPr id="174" name="Google Shape;174;p24"/>
          <p:cNvGrpSpPr/>
          <p:nvPr/>
        </p:nvGrpSpPr>
        <p:grpSpPr>
          <a:xfrm>
            <a:off x="5322489" y="319177"/>
            <a:ext cx="3389607" cy="2710838"/>
            <a:chOff x="895350" y="3313113"/>
            <a:chExt cx="3613151" cy="2790825"/>
          </a:xfrm>
        </p:grpSpPr>
        <p:sp>
          <p:nvSpPr>
            <p:cNvPr id="175" name="Google Shape;175;p24"/>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76" name="Google Shape;176;p24"/>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77" name="Google Shape;177;p24"/>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78" name="Google Shape;178;p24"/>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79" name="Google Shape;179;p24"/>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80" name="Google Shape;180;p24"/>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81" name="Google Shape;181;p24"/>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82" name="Google Shape;182;p24"/>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83" name="Google Shape;183;p24"/>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84" name="Google Shape;184;p24"/>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85" name="Google Shape;185;p24"/>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86" name="Google Shape;186;p24"/>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187" name="Google Shape;187;p24" descr="An empty placeholder to add an image. Click on the placeholder and select the image that you wish to add."/>
          <p:cNvSpPr>
            <a:spLocks noGrp="1"/>
          </p:cNvSpPr>
          <p:nvPr>
            <p:ph type="pic" idx="3"/>
          </p:nvPr>
        </p:nvSpPr>
        <p:spPr>
          <a:xfrm>
            <a:off x="5546780" y="529603"/>
            <a:ext cx="2993366" cy="2305338"/>
          </a:xfrm>
          <a:prstGeom prst="rect">
            <a:avLst/>
          </a:prstGeom>
          <a:solidFill>
            <a:schemeClr val="lt2"/>
          </a:solidFill>
          <a:ln w="38100" cap="flat" cmpd="sng">
            <a:solidFill>
              <a:schemeClr val="lt1"/>
            </a:solidFill>
            <a:prstDash val="solid"/>
            <a:round/>
            <a:headEnd type="none" w="sm" len="sm"/>
            <a:tailEnd type="none" w="sm" len="sm"/>
          </a:ln>
        </p:spPr>
      </p:sp>
      <p:grpSp>
        <p:nvGrpSpPr>
          <p:cNvPr id="188" name="Google Shape;188;p24"/>
          <p:cNvGrpSpPr/>
          <p:nvPr/>
        </p:nvGrpSpPr>
        <p:grpSpPr>
          <a:xfrm>
            <a:off x="5322489" y="3245640"/>
            <a:ext cx="3389607" cy="2710838"/>
            <a:chOff x="895350" y="3313113"/>
            <a:chExt cx="3613151" cy="2790825"/>
          </a:xfrm>
        </p:grpSpPr>
        <p:sp>
          <p:nvSpPr>
            <p:cNvPr id="189" name="Google Shape;189;p24"/>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90" name="Google Shape;190;p24"/>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91" name="Google Shape;191;p24"/>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92" name="Google Shape;192;p24"/>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93" name="Google Shape;193;p24"/>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94" name="Google Shape;194;p24"/>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95" name="Google Shape;195;p24"/>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96" name="Google Shape;196;p24"/>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97" name="Google Shape;197;p24"/>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98" name="Google Shape;198;p24"/>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99" name="Google Shape;199;p24"/>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00" name="Google Shape;200;p24"/>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201" name="Google Shape;201;p24" descr="An empty placeholder to add an image. Click on the placeholder and select the image that you wish to add."/>
          <p:cNvSpPr>
            <a:spLocks noGrp="1"/>
          </p:cNvSpPr>
          <p:nvPr>
            <p:ph type="pic" idx="4"/>
          </p:nvPr>
        </p:nvSpPr>
        <p:spPr>
          <a:xfrm>
            <a:off x="5546780" y="3456066"/>
            <a:ext cx="2993366" cy="2305338"/>
          </a:xfrm>
          <a:prstGeom prst="rect">
            <a:avLst/>
          </a:prstGeom>
          <a:solidFill>
            <a:schemeClr val="lt2"/>
          </a:solidFill>
          <a:ln w="38100" cap="flat" cmpd="sng">
            <a:solidFill>
              <a:schemeClr val="lt1"/>
            </a:solidFill>
            <a:prstDash val="solid"/>
            <a:round/>
            <a:headEnd type="none" w="sm" len="sm"/>
            <a:tailEnd type="none" w="sm" len="sm"/>
          </a:ln>
        </p:spPr>
      </p:sp>
      <p:sp>
        <p:nvSpPr>
          <p:cNvPr id="202" name="Google Shape;202;p24"/>
          <p:cNvSpPr txBox="1">
            <a:spLocks noGrp="1"/>
          </p:cNvSpPr>
          <p:nvPr>
            <p:ph type="body" idx="1"/>
          </p:nvPr>
        </p:nvSpPr>
        <p:spPr>
          <a:xfrm>
            <a:off x="9066214" y="2484992"/>
            <a:ext cx="2286000" cy="324872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203" name="Google Shape;203;p24"/>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204" name="Google Shape;204;p24"/>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24"/>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7511732" y="1330347"/>
            <a:ext cx="3840480" cy="21031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25"/>
          <p:cNvSpPr txBox="1">
            <a:spLocks noGrp="1"/>
          </p:cNvSpPr>
          <p:nvPr>
            <p:ph type="body" idx="1"/>
          </p:nvPr>
        </p:nvSpPr>
        <p:spPr>
          <a:xfrm>
            <a:off x="836613" y="914400"/>
            <a:ext cx="6172201" cy="5029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800"/>
              </a:spcBef>
              <a:spcAft>
                <a:spcPts val="0"/>
              </a:spcAft>
              <a:buClr>
                <a:schemeClr val="dk1"/>
              </a:buClr>
              <a:buSzPts val="2400"/>
              <a:buChar char="•"/>
              <a:defRPr sz="2400"/>
            </a:lvl1pPr>
            <a:lvl2pPr marL="914400" lvl="1" indent="-355600" algn="l">
              <a:lnSpc>
                <a:spcPct val="100000"/>
              </a:lnSpc>
              <a:spcBef>
                <a:spcPts val="1200"/>
              </a:spcBef>
              <a:spcAft>
                <a:spcPts val="0"/>
              </a:spcAft>
              <a:buClr>
                <a:schemeClr val="dk1"/>
              </a:buClr>
              <a:buSzPts val="2000"/>
              <a:buChar char="•"/>
              <a:defRPr sz="2000"/>
            </a:lvl2pPr>
            <a:lvl3pPr marL="1371600" lvl="2" indent="-342900" algn="l">
              <a:lnSpc>
                <a:spcPct val="100000"/>
              </a:lnSpc>
              <a:spcBef>
                <a:spcPts val="800"/>
              </a:spcBef>
              <a:spcAft>
                <a:spcPts val="0"/>
              </a:spcAft>
              <a:buClr>
                <a:schemeClr val="dk1"/>
              </a:buClr>
              <a:buSzPts val="1800"/>
              <a:buChar char="•"/>
              <a:defRPr sz="18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55600" algn="l">
              <a:lnSpc>
                <a:spcPct val="90000"/>
              </a:lnSpc>
              <a:spcBef>
                <a:spcPts val="600"/>
              </a:spcBef>
              <a:spcAft>
                <a:spcPts val="0"/>
              </a:spcAft>
              <a:buClr>
                <a:schemeClr val="dk1"/>
              </a:buClr>
              <a:buSzPts val="2000"/>
              <a:buChar char="•"/>
              <a:defRPr sz="2000"/>
            </a:lvl6pPr>
            <a:lvl7pPr marL="3200400" lvl="6" indent="-355600" algn="l">
              <a:lnSpc>
                <a:spcPct val="90000"/>
              </a:lnSpc>
              <a:spcBef>
                <a:spcPts val="600"/>
              </a:spcBef>
              <a:spcAft>
                <a:spcPts val="0"/>
              </a:spcAft>
              <a:buClr>
                <a:schemeClr val="dk1"/>
              </a:buClr>
              <a:buSzPts val="2000"/>
              <a:buChar char="•"/>
              <a:defRPr sz="2000"/>
            </a:lvl7pPr>
            <a:lvl8pPr marL="3657600" lvl="7" indent="-355600" algn="l">
              <a:lnSpc>
                <a:spcPct val="90000"/>
              </a:lnSpc>
              <a:spcBef>
                <a:spcPts val="600"/>
              </a:spcBef>
              <a:spcAft>
                <a:spcPts val="0"/>
              </a:spcAft>
              <a:buClr>
                <a:schemeClr val="dk1"/>
              </a:buClr>
              <a:buSzPts val="2000"/>
              <a:buChar char="•"/>
              <a:defRPr sz="2000"/>
            </a:lvl8pPr>
            <a:lvl9pPr marL="4114800" lvl="8" indent="-355600" algn="l">
              <a:lnSpc>
                <a:spcPct val="90000"/>
              </a:lnSpc>
              <a:spcBef>
                <a:spcPts val="600"/>
              </a:spcBef>
              <a:spcAft>
                <a:spcPts val="0"/>
              </a:spcAft>
              <a:buClr>
                <a:schemeClr val="dk1"/>
              </a:buClr>
              <a:buSzPts val="2000"/>
              <a:buChar char="•"/>
              <a:defRPr sz="2000"/>
            </a:lvl9pPr>
          </a:lstStyle>
          <a:p>
            <a:endParaRPr/>
          </a:p>
        </p:txBody>
      </p:sp>
      <p:sp>
        <p:nvSpPr>
          <p:cNvPr id="209" name="Google Shape;209;p25"/>
          <p:cNvSpPr txBox="1">
            <a:spLocks noGrp="1"/>
          </p:cNvSpPr>
          <p:nvPr>
            <p:ph type="body" idx="2"/>
          </p:nvPr>
        </p:nvSpPr>
        <p:spPr>
          <a:xfrm>
            <a:off x="7511732" y="3555523"/>
            <a:ext cx="3840480" cy="238807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800"/>
              <a:buNone/>
              <a:defRPr sz="18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210" name="Google Shape;210;p25"/>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211" name="Google Shape;211;p25"/>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25"/>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3"/>
        <p:cNvGrpSpPr/>
        <p:nvPr/>
      </p:nvGrpSpPr>
      <p:grpSpPr>
        <a:xfrm>
          <a:off x="0" y="0"/>
          <a:ext cx="0" cy="0"/>
          <a:chOff x="0" y="0"/>
          <a:chExt cx="0" cy="0"/>
        </a:xfrm>
      </p:grpSpPr>
      <p:sp>
        <p:nvSpPr>
          <p:cNvPr id="214" name="Google Shape;214;p26"/>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26"/>
          <p:cNvSpPr txBox="1">
            <a:spLocks noGrp="1"/>
          </p:cNvSpPr>
          <p:nvPr>
            <p:ph type="body" idx="1"/>
          </p:nvPr>
        </p:nvSpPr>
        <p:spPr>
          <a:xfrm rot="5400000">
            <a:off x="3979864" y="-1162050"/>
            <a:ext cx="422910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16" name="Google Shape;216;p26"/>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217" name="Google Shape;217;p26"/>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26"/>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9"/>
        <p:cNvGrpSpPr/>
        <p:nvPr/>
      </p:nvGrpSpPr>
      <p:grpSpPr>
        <a:xfrm>
          <a:off x="0" y="0"/>
          <a:ext cx="0" cy="0"/>
          <a:chOff x="0" y="0"/>
          <a:chExt cx="0" cy="0"/>
        </a:xfrm>
      </p:grpSpPr>
      <p:sp>
        <p:nvSpPr>
          <p:cNvPr id="220" name="Google Shape;220;p27"/>
          <p:cNvSpPr txBox="1">
            <a:spLocks noGrp="1"/>
          </p:cNvSpPr>
          <p:nvPr>
            <p:ph type="title"/>
          </p:nvPr>
        </p:nvSpPr>
        <p:spPr>
          <a:xfrm rot="5400000">
            <a:off x="7650584" y="2278485"/>
            <a:ext cx="5676900" cy="172953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27"/>
          <p:cNvSpPr txBox="1">
            <a:spLocks noGrp="1"/>
          </p:cNvSpPr>
          <p:nvPr>
            <p:ph type="body" idx="1"/>
          </p:nvPr>
        </p:nvSpPr>
        <p:spPr>
          <a:xfrm rot="5400000">
            <a:off x="2316585" y="-1173586"/>
            <a:ext cx="5676900" cy="863367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22" name="Google Shape;222;p27"/>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223" name="Google Shape;223;p27"/>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7"/>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1"/>
        <p:cNvGrpSpPr/>
        <p:nvPr/>
      </p:nvGrpSpPr>
      <p:grpSpPr>
        <a:xfrm>
          <a:off x="0" y="0"/>
          <a:ext cx="0" cy="0"/>
          <a:chOff x="0" y="0"/>
          <a:chExt cx="0" cy="0"/>
        </a:xfrm>
      </p:grpSpPr>
      <p:sp>
        <p:nvSpPr>
          <p:cNvPr id="232" name="Google Shape;232;g15687b8a777_0_241"/>
          <p:cNvSpPr txBox="1">
            <a:spLocks noGrp="1"/>
          </p:cNvSpPr>
          <p:nvPr>
            <p:ph type="title"/>
          </p:nvPr>
        </p:nvSpPr>
        <p:spPr>
          <a:xfrm>
            <a:off x="1065212" y="304800"/>
            <a:ext cx="10058400"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g15687b8a777_0_241"/>
          <p:cNvSpPr txBox="1">
            <a:spLocks noGrp="1"/>
          </p:cNvSpPr>
          <p:nvPr>
            <p:ph type="body" idx="1"/>
          </p:nvPr>
        </p:nvSpPr>
        <p:spPr>
          <a:xfrm>
            <a:off x="1065214" y="1752600"/>
            <a:ext cx="10058400" cy="4229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34" name="Google Shape;234;g15687b8a777_0_241"/>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235" name="Google Shape;235;g15687b8a777_0_241"/>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g15687b8a777_0_241"/>
          <p:cNvSpPr txBox="1">
            <a:spLocks noGrp="1"/>
          </p:cNvSpPr>
          <p:nvPr>
            <p:ph type="dt" idx="10"/>
          </p:nvPr>
        </p:nvSpPr>
        <p:spPr>
          <a:xfrm>
            <a:off x="8075611" y="6019801"/>
            <a:ext cx="1396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7"/>
        <p:cNvGrpSpPr/>
        <p:nvPr/>
      </p:nvGrpSpPr>
      <p:grpSpPr>
        <a:xfrm>
          <a:off x="0" y="0"/>
          <a:ext cx="0" cy="0"/>
          <a:chOff x="0" y="0"/>
          <a:chExt cx="0" cy="0"/>
        </a:xfrm>
      </p:grpSpPr>
      <p:sp>
        <p:nvSpPr>
          <p:cNvPr id="238" name="Google Shape;238;g15687b8a777_0_238"/>
          <p:cNvSpPr txBox="1">
            <a:spLocks noGrp="1"/>
          </p:cNvSpPr>
          <p:nvPr>
            <p:ph type="ctrTitle"/>
          </p:nvPr>
        </p:nvSpPr>
        <p:spPr>
          <a:xfrm>
            <a:off x="4265611" y="1752600"/>
            <a:ext cx="6858000"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5400"/>
              <a:buFont typeface="Quattrocento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g15687b8a777_0_238"/>
          <p:cNvSpPr txBox="1">
            <a:spLocks noGrp="1"/>
          </p:cNvSpPr>
          <p:nvPr>
            <p:ph type="subTitle" idx="1"/>
          </p:nvPr>
        </p:nvSpPr>
        <p:spPr>
          <a:xfrm>
            <a:off x="4265610" y="3733800"/>
            <a:ext cx="6858000" cy="9144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0"/>
        <p:cNvGrpSpPr/>
        <p:nvPr/>
      </p:nvGrpSpPr>
      <p:grpSpPr>
        <a:xfrm>
          <a:off x="0" y="0"/>
          <a:ext cx="0" cy="0"/>
          <a:chOff x="0" y="0"/>
          <a:chExt cx="0" cy="0"/>
        </a:xfrm>
      </p:grpSpPr>
      <p:sp>
        <p:nvSpPr>
          <p:cNvPr id="241" name="Google Shape;241;g15687b8a777_0_247"/>
          <p:cNvSpPr txBox="1">
            <a:spLocks noGrp="1"/>
          </p:cNvSpPr>
          <p:nvPr>
            <p:ph type="title"/>
          </p:nvPr>
        </p:nvSpPr>
        <p:spPr>
          <a:xfrm>
            <a:off x="1065212" y="304800"/>
            <a:ext cx="10058400"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g15687b8a777_0_247"/>
          <p:cNvSpPr txBox="1">
            <a:spLocks noGrp="1"/>
          </p:cNvSpPr>
          <p:nvPr>
            <p:ph type="body" idx="1"/>
          </p:nvPr>
        </p:nvSpPr>
        <p:spPr>
          <a:xfrm>
            <a:off x="1065212" y="1825625"/>
            <a:ext cx="4954500" cy="4188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43" name="Google Shape;243;g15687b8a777_0_247"/>
          <p:cNvSpPr txBox="1">
            <a:spLocks noGrp="1"/>
          </p:cNvSpPr>
          <p:nvPr>
            <p:ph type="body" idx="2"/>
          </p:nvPr>
        </p:nvSpPr>
        <p:spPr>
          <a:xfrm>
            <a:off x="6172200" y="1825625"/>
            <a:ext cx="4951500" cy="4188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44" name="Google Shape;244;g15687b8a777_0_247"/>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245" name="Google Shape;245;g15687b8a777_0_247"/>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g15687b8a777_0_247"/>
          <p:cNvSpPr txBox="1">
            <a:spLocks noGrp="1"/>
          </p:cNvSpPr>
          <p:nvPr>
            <p:ph type="dt" idx="10"/>
          </p:nvPr>
        </p:nvSpPr>
        <p:spPr>
          <a:xfrm>
            <a:off x="8075611" y="6019801"/>
            <a:ext cx="1396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7"/>
        <p:cNvGrpSpPr/>
        <p:nvPr/>
      </p:nvGrpSpPr>
      <p:grpSpPr>
        <a:xfrm>
          <a:off x="0" y="0"/>
          <a:ext cx="0" cy="0"/>
          <a:chOff x="0" y="0"/>
          <a:chExt cx="0" cy="0"/>
        </a:xfrm>
      </p:grpSpPr>
      <p:sp>
        <p:nvSpPr>
          <p:cNvPr id="248" name="Google Shape;248;g15687b8a777_0_254"/>
          <p:cNvSpPr txBox="1">
            <a:spLocks noGrp="1"/>
          </p:cNvSpPr>
          <p:nvPr>
            <p:ph type="title"/>
          </p:nvPr>
        </p:nvSpPr>
        <p:spPr>
          <a:xfrm>
            <a:off x="7492891" y="1330347"/>
            <a:ext cx="3840600" cy="2103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49" name="Google Shape;249;g15687b8a777_0_254"/>
          <p:cNvGrpSpPr/>
          <p:nvPr/>
        </p:nvGrpSpPr>
        <p:grpSpPr>
          <a:xfrm>
            <a:off x="595546" y="781398"/>
            <a:ext cx="6433399" cy="5053665"/>
            <a:chOff x="5162444" y="781398"/>
            <a:chExt cx="6433399" cy="5053665"/>
          </a:xfrm>
        </p:grpSpPr>
        <p:sp>
          <p:nvSpPr>
            <p:cNvPr id="250" name="Google Shape;250;g15687b8a777_0_254"/>
            <p:cNvSpPr/>
            <p:nvPr/>
          </p:nvSpPr>
          <p:spPr>
            <a:xfrm rot="5400000" flipH="1">
              <a:off x="3342556" y="3275020"/>
              <a:ext cx="3827995" cy="17568"/>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51" name="Google Shape;251;g15687b8a777_0_254"/>
            <p:cNvSpPr/>
            <p:nvPr/>
          </p:nvSpPr>
          <p:spPr>
            <a:xfrm rot="5400000" flipH="1">
              <a:off x="9565728" y="3299447"/>
              <a:ext cx="3836876" cy="17568"/>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nvGrpSpPr>
            <p:cNvPr id="252" name="Google Shape;252;g15687b8a777_0_254"/>
            <p:cNvGrpSpPr/>
            <p:nvPr/>
          </p:nvGrpSpPr>
          <p:grpSpPr>
            <a:xfrm>
              <a:off x="5813865" y="859114"/>
              <a:ext cx="5129009" cy="4880471"/>
              <a:chOff x="7856559" y="859112"/>
              <a:chExt cx="3086791" cy="4880471"/>
            </a:xfrm>
          </p:grpSpPr>
          <p:sp>
            <p:nvSpPr>
              <p:cNvPr id="253" name="Google Shape;253;g15687b8a777_0_254"/>
              <p:cNvSpPr/>
              <p:nvPr/>
            </p:nvSpPr>
            <p:spPr>
              <a:xfrm rot="5400000" flipH="1">
                <a:off x="9392183" y="4188416"/>
                <a:ext cx="15544" cy="3086790"/>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54" name="Google Shape;254;g15687b8a777_0_254"/>
              <p:cNvSpPr/>
              <p:nvPr/>
            </p:nvSpPr>
            <p:spPr>
              <a:xfrm rot="5400000" flipH="1">
                <a:off x="9366943" y="-651271"/>
                <a:ext cx="13322" cy="3034089"/>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255" name="Google Shape;255;g15687b8a777_0_254"/>
            <p:cNvSpPr/>
            <p:nvPr/>
          </p:nvSpPr>
          <p:spPr>
            <a:xfrm rot="5400000" flipH="1">
              <a:off x="5186001" y="5323012"/>
              <a:ext cx="477390" cy="524504"/>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56" name="Google Shape;256;g15687b8a777_0_254"/>
            <p:cNvSpPr/>
            <p:nvPr/>
          </p:nvSpPr>
          <p:spPr>
            <a:xfrm rot="5400000" flipH="1">
              <a:off x="5197295" y="5324846"/>
              <a:ext cx="477390" cy="511956"/>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57" name="Google Shape;257;g15687b8a777_0_254"/>
            <p:cNvSpPr/>
            <p:nvPr/>
          </p:nvSpPr>
          <p:spPr>
            <a:xfrm rot="5400000" flipH="1">
              <a:off x="11076843" y="5321082"/>
              <a:ext cx="508476" cy="519485"/>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58" name="Google Shape;258;g15687b8a777_0_254"/>
            <p:cNvSpPr/>
            <p:nvPr/>
          </p:nvSpPr>
          <p:spPr>
            <a:xfrm rot="5400000" flipH="1">
              <a:off x="11093207" y="5321324"/>
              <a:ext cx="470728" cy="534543"/>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59" name="Google Shape;259;g15687b8a777_0_254"/>
            <p:cNvSpPr/>
            <p:nvPr/>
          </p:nvSpPr>
          <p:spPr>
            <a:xfrm rot="5400000" flipH="1">
              <a:off x="11051654" y="771453"/>
              <a:ext cx="468508" cy="519485"/>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60" name="Google Shape;260;g15687b8a777_0_254"/>
            <p:cNvSpPr/>
            <p:nvPr/>
          </p:nvSpPr>
          <p:spPr>
            <a:xfrm rot="5400000" flipH="1">
              <a:off x="11044126" y="786511"/>
              <a:ext cx="468508" cy="489370"/>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61" name="Google Shape;261;g15687b8a777_0_254"/>
            <p:cNvSpPr/>
            <p:nvPr/>
          </p:nvSpPr>
          <p:spPr>
            <a:xfrm rot="5400000" flipH="1">
              <a:off x="5232723" y="721157"/>
              <a:ext cx="424100" cy="544581"/>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62" name="Google Shape;262;g15687b8a777_0_254"/>
            <p:cNvSpPr/>
            <p:nvPr/>
          </p:nvSpPr>
          <p:spPr>
            <a:xfrm rot="5400000" flipH="1">
              <a:off x="5241796" y="749729"/>
              <a:ext cx="428541" cy="491879"/>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263" name="Google Shape;263;g15687b8a777_0_254" descr="An empty placeholder to add an image. Click on the placeholder and select the image that you wish to add."/>
          <p:cNvSpPr>
            <a:spLocks noGrp="1"/>
          </p:cNvSpPr>
          <p:nvPr>
            <p:ph type="pic" idx="2"/>
          </p:nvPr>
        </p:nvSpPr>
        <p:spPr>
          <a:xfrm>
            <a:off x="836613" y="1031195"/>
            <a:ext cx="5943600" cy="4572000"/>
          </a:xfrm>
          <a:prstGeom prst="rect">
            <a:avLst/>
          </a:prstGeom>
          <a:solidFill>
            <a:srgbClr val="CFE4F9"/>
          </a:solidFill>
          <a:ln w="38100" cap="flat" cmpd="sng">
            <a:solidFill>
              <a:schemeClr val="lt1"/>
            </a:solidFill>
            <a:prstDash val="solid"/>
            <a:round/>
            <a:headEnd type="none" w="sm" len="sm"/>
            <a:tailEnd type="none" w="sm" len="sm"/>
          </a:ln>
        </p:spPr>
      </p:sp>
      <p:sp>
        <p:nvSpPr>
          <p:cNvPr id="264" name="Google Shape;264;g15687b8a777_0_254"/>
          <p:cNvSpPr txBox="1">
            <a:spLocks noGrp="1"/>
          </p:cNvSpPr>
          <p:nvPr>
            <p:ph type="body" idx="1"/>
          </p:nvPr>
        </p:nvSpPr>
        <p:spPr>
          <a:xfrm>
            <a:off x="7492891" y="3555521"/>
            <a:ext cx="3840600" cy="216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800"/>
              <a:buNone/>
              <a:defRPr sz="18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265" name="Google Shape;265;g15687b8a777_0_254"/>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266" name="Google Shape;266;g15687b8a777_0_254"/>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g15687b8a777_0_254"/>
          <p:cNvSpPr txBox="1">
            <a:spLocks noGrp="1"/>
          </p:cNvSpPr>
          <p:nvPr>
            <p:ph type="dt" idx="10"/>
          </p:nvPr>
        </p:nvSpPr>
        <p:spPr>
          <a:xfrm>
            <a:off x="8075611" y="6019801"/>
            <a:ext cx="1396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Pictures with Captions">
  <p:cSld name="Three Pictures with Captions">
    <p:spTree>
      <p:nvGrpSpPr>
        <p:cNvPr id="1" name="Shape 268"/>
        <p:cNvGrpSpPr/>
        <p:nvPr/>
      </p:nvGrpSpPr>
      <p:grpSpPr>
        <a:xfrm>
          <a:off x="0" y="0"/>
          <a:ext cx="0" cy="0"/>
          <a:chOff x="0" y="0"/>
          <a:chExt cx="0" cy="0"/>
        </a:xfrm>
      </p:grpSpPr>
      <p:sp>
        <p:nvSpPr>
          <p:cNvPr id="269" name="Google Shape;269;g15687b8a777_0_275"/>
          <p:cNvSpPr txBox="1">
            <a:spLocks noGrp="1"/>
          </p:cNvSpPr>
          <p:nvPr>
            <p:ph type="title"/>
          </p:nvPr>
        </p:nvSpPr>
        <p:spPr>
          <a:xfrm>
            <a:off x="1065212" y="304800"/>
            <a:ext cx="10058400"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70" name="Google Shape;270;g15687b8a777_0_275"/>
          <p:cNvGrpSpPr/>
          <p:nvPr/>
        </p:nvGrpSpPr>
        <p:grpSpPr>
          <a:xfrm rot="5400000">
            <a:off x="1045222" y="1678005"/>
            <a:ext cx="3123208" cy="3089722"/>
            <a:chOff x="895350" y="3313113"/>
            <a:chExt cx="3613151" cy="2790825"/>
          </a:xfrm>
        </p:grpSpPr>
        <p:sp>
          <p:nvSpPr>
            <p:cNvPr id="271" name="Google Shape;271;g15687b8a777_0_275"/>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72" name="Google Shape;272;g15687b8a777_0_275"/>
            <p:cNvSpPr/>
            <p:nvPr/>
          </p:nvSpPr>
          <p:spPr>
            <a:xfrm>
              <a:off x="1350963" y="6038850"/>
              <a:ext cx="2736851"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73" name="Google Shape;273;g15687b8a777_0_275"/>
            <p:cNvSpPr/>
            <p:nvPr/>
          </p:nvSpPr>
          <p:spPr>
            <a:xfrm>
              <a:off x="1330325" y="3378200"/>
              <a:ext cx="2743201"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74" name="Google Shape;274;g15687b8a777_0_275"/>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75" name="Google Shape;275;g15687b8a777_0_275"/>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76" name="Google Shape;276;g15687b8a777_0_275"/>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77" name="Google Shape;277;g15687b8a777_0_275"/>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78" name="Google Shape;278;g15687b8a777_0_275"/>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79" name="Google Shape;279;g15687b8a777_0_275"/>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80" name="Google Shape;280;g15687b8a777_0_275"/>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81" name="Google Shape;281;g15687b8a777_0_275"/>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82" name="Google Shape;282;g15687b8a777_0_275"/>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283" name="Google Shape;283;g15687b8a777_0_275" descr="An empty placeholder to add an image. Click on the placeholder and select the image that you wish to add."/>
          <p:cNvSpPr>
            <a:spLocks noGrp="1"/>
          </p:cNvSpPr>
          <p:nvPr>
            <p:ph type="pic" idx="2"/>
          </p:nvPr>
        </p:nvSpPr>
        <p:spPr>
          <a:xfrm>
            <a:off x="1249168" y="1824285"/>
            <a:ext cx="2715300" cy="2776200"/>
          </a:xfrm>
          <a:prstGeom prst="rect">
            <a:avLst/>
          </a:prstGeom>
          <a:solidFill>
            <a:schemeClr val="lt2"/>
          </a:solidFill>
          <a:ln w="38100" cap="flat" cmpd="sng">
            <a:solidFill>
              <a:schemeClr val="lt1"/>
            </a:solidFill>
            <a:prstDash val="solid"/>
            <a:round/>
            <a:headEnd type="none" w="sm" len="sm"/>
            <a:tailEnd type="none" w="sm" len="sm"/>
          </a:ln>
        </p:spPr>
      </p:sp>
      <p:sp>
        <p:nvSpPr>
          <p:cNvPr id="284" name="Google Shape;284;g15687b8a777_0_275"/>
          <p:cNvSpPr txBox="1">
            <a:spLocks noGrp="1"/>
          </p:cNvSpPr>
          <p:nvPr>
            <p:ph type="body" idx="1"/>
          </p:nvPr>
        </p:nvSpPr>
        <p:spPr>
          <a:xfrm>
            <a:off x="1235212" y="4947405"/>
            <a:ext cx="2743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grpSp>
        <p:nvGrpSpPr>
          <p:cNvPr id="285" name="Google Shape;285;g15687b8a777_0_275"/>
          <p:cNvGrpSpPr/>
          <p:nvPr/>
        </p:nvGrpSpPr>
        <p:grpSpPr>
          <a:xfrm rot="5400000">
            <a:off x="4517218" y="1678005"/>
            <a:ext cx="3123208" cy="3089722"/>
            <a:chOff x="895350" y="3313113"/>
            <a:chExt cx="3613151" cy="2790825"/>
          </a:xfrm>
        </p:grpSpPr>
        <p:sp>
          <p:nvSpPr>
            <p:cNvPr id="286" name="Google Shape;286;g15687b8a777_0_275"/>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87" name="Google Shape;287;g15687b8a777_0_275"/>
            <p:cNvSpPr/>
            <p:nvPr/>
          </p:nvSpPr>
          <p:spPr>
            <a:xfrm>
              <a:off x="1350963" y="6038850"/>
              <a:ext cx="2736851"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88" name="Google Shape;288;g15687b8a777_0_275"/>
            <p:cNvSpPr/>
            <p:nvPr/>
          </p:nvSpPr>
          <p:spPr>
            <a:xfrm>
              <a:off x="1330325" y="3378200"/>
              <a:ext cx="2743201"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89" name="Google Shape;289;g15687b8a777_0_275"/>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90" name="Google Shape;290;g15687b8a777_0_275"/>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91" name="Google Shape;291;g15687b8a777_0_275"/>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92" name="Google Shape;292;g15687b8a777_0_275"/>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93" name="Google Shape;293;g15687b8a777_0_275"/>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94" name="Google Shape;294;g15687b8a777_0_275"/>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95" name="Google Shape;295;g15687b8a777_0_275"/>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96" name="Google Shape;296;g15687b8a777_0_275"/>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97" name="Google Shape;297;g15687b8a777_0_275"/>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298" name="Google Shape;298;g15687b8a777_0_275" descr="An empty placeholder to add an image. Click on the placeholder and select the image that you wish to add."/>
          <p:cNvSpPr>
            <a:spLocks noGrp="1"/>
          </p:cNvSpPr>
          <p:nvPr>
            <p:ph type="pic" idx="3"/>
          </p:nvPr>
        </p:nvSpPr>
        <p:spPr>
          <a:xfrm>
            <a:off x="4720924" y="1824285"/>
            <a:ext cx="2715900" cy="2776200"/>
          </a:xfrm>
          <a:prstGeom prst="rect">
            <a:avLst/>
          </a:prstGeom>
          <a:solidFill>
            <a:schemeClr val="lt2"/>
          </a:solidFill>
          <a:ln w="38100" cap="flat" cmpd="sng">
            <a:solidFill>
              <a:schemeClr val="lt1"/>
            </a:solidFill>
            <a:prstDash val="solid"/>
            <a:round/>
            <a:headEnd type="none" w="sm" len="sm"/>
            <a:tailEnd type="none" w="sm" len="sm"/>
          </a:ln>
        </p:spPr>
      </p:sp>
      <p:sp>
        <p:nvSpPr>
          <p:cNvPr id="299" name="Google Shape;299;g15687b8a777_0_275"/>
          <p:cNvSpPr txBox="1">
            <a:spLocks noGrp="1"/>
          </p:cNvSpPr>
          <p:nvPr>
            <p:ph type="body" idx="4"/>
          </p:nvPr>
        </p:nvSpPr>
        <p:spPr>
          <a:xfrm>
            <a:off x="4707208" y="4947405"/>
            <a:ext cx="2743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grpSp>
        <p:nvGrpSpPr>
          <p:cNvPr id="300" name="Google Shape;300;g15687b8a777_0_275"/>
          <p:cNvGrpSpPr/>
          <p:nvPr/>
        </p:nvGrpSpPr>
        <p:grpSpPr>
          <a:xfrm rot="5400000">
            <a:off x="8019092" y="1678005"/>
            <a:ext cx="3123208" cy="3089722"/>
            <a:chOff x="895350" y="3313113"/>
            <a:chExt cx="3613151" cy="2790825"/>
          </a:xfrm>
        </p:grpSpPr>
        <p:sp>
          <p:nvSpPr>
            <p:cNvPr id="301" name="Google Shape;301;g15687b8a777_0_275"/>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02" name="Google Shape;302;g15687b8a777_0_275"/>
            <p:cNvSpPr/>
            <p:nvPr/>
          </p:nvSpPr>
          <p:spPr>
            <a:xfrm>
              <a:off x="1350963" y="6038850"/>
              <a:ext cx="2736851"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03" name="Google Shape;303;g15687b8a777_0_275"/>
            <p:cNvSpPr/>
            <p:nvPr/>
          </p:nvSpPr>
          <p:spPr>
            <a:xfrm>
              <a:off x="1330325" y="3378200"/>
              <a:ext cx="2743201"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04" name="Google Shape;304;g15687b8a777_0_275"/>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05" name="Google Shape;305;g15687b8a777_0_275"/>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06" name="Google Shape;306;g15687b8a777_0_275"/>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07" name="Google Shape;307;g15687b8a777_0_275"/>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08" name="Google Shape;308;g15687b8a777_0_275"/>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09" name="Google Shape;309;g15687b8a777_0_275"/>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10" name="Google Shape;310;g15687b8a777_0_275"/>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11" name="Google Shape;311;g15687b8a777_0_275"/>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12" name="Google Shape;312;g15687b8a777_0_275"/>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313" name="Google Shape;313;g15687b8a777_0_275" descr="An empty placeholder to add an image. Click on the placeholder and select the image that you wish to add."/>
          <p:cNvSpPr>
            <a:spLocks noGrp="1"/>
          </p:cNvSpPr>
          <p:nvPr>
            <p:ph type="pic" idx="5"/>
          </p:nvPr>
        </p:nvSpPr>
        <p:spPr>
          <a:xfrm>
            <a:off x="8222798" y="1824285"/>
            <a:ext cx="2715900" cy="2776200"/>
          </a:xfrm>
          <a:prstGeom prst="rect">
            <a:avLst/>
          </a:prstGeom>
          <a:solidFill>
            <a:schemeClr val="lt2"/>
          </a:solidFill>
          <a:ln w="38100" cap="flat" cmpd="sng">
            <a:solidFill>
              <a:schemeClr val="lt1"/>
            </a:solidFill>
            <a:prstDash val="solid"/>
            <a:round/>
            <a:headEnd type="none" w="sm" len="sm"/>
            <a:tailEnd type="none" w="sm" len="sm"/>
          </a:ln>
        </p:spPr>
      </p:sp>
      <p:sp>
        <p:nvSpPr>
          <p:cNvPr id="314" name="Google Shape;314;g15687b8a777_0_275"/>
          <p:cNvSpPr txBox="1">
            <a:spLocks noGrp="1"/>
          </p:cNvSpPr>
          <p:nvPr>
            <p:ph type="body" idx="6"/>
          </p:nvPr>
        </p:nvSpPr>
        <p:spPr>
          <a:xfrm>
            <a:off x="8209082" y="4947405"/>
            <a:ext cx="2743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315" name="Google Shape;315;g15687b8a777_0_275"/>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316" name="Google Shape;316;g15687b8a777_0_275"/>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7" name="Google Shape;317;g15687b8a777_0_275"/>
          <p:cNvSpPr txBox="1">
            <a:spLocks noGrp="1"/>
          </p:cNvSpPr>
          <p:nvPr>
            <p:ph type="dt" idx="10"/>
          </p:nvPr>
        </p:nvSpPr>
        <p:spPr>
          <a:xfrm>
            <a:off x="8075611" y="6019801"/>
            <a:ext cx="1396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body" idx="1"/>
          </p:nvPr>
        </p:nvSpPr>
        <p:spPr>
          <a:xfrm>
            <a:off x="1065212" y="1825625"/>
            <a:ext cx="4954588" cy="418795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1" name="Google Shape;21;p16"/>
          <p:cNvSpPr txBox="1">
            <a:spLocks noGrp="1"/>
          </p:cNvSpPr>
          <p:nvPr>
            <p:ph type="body" idx="2"/>
          </p:nvPr>
        </p:nvSpPr>
        <p:spPr>
          <a:xfrm>
            <a:off x="6172200" y="1825625"/>
            <a:ext cx="4951414" cy="418795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2" name="Google Shape;22;p16"/>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23" name="Google Shape;23;p16"/>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6"/>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8"/>
        <p:cNvGrpSpPr/>
        <p:nvPr/>
      </p:nvGrpSpPr>
      <p:grpSpPr>
        <a:xfrm>
          <a:off x="0" y="0"/>
          <a:ext cx="0" cy="0"/>
          <a:chOff x="0" y="0"/>
          <a:chExt cx="0" cy="0"/>
        </a:xfrm>
      </p:grpSpPr>
      <p:sp>
        <p:nvSpPr>
          <p:cNvPr id="319" name="Google Shape;319;g15687b8a777_0_325"/>
          <p:cNvSpPr txBox="1">
            <a:spLocks noGrp="1"/>
          </p:cNvSpPr>
          <p:nvPr>
            <p:ph type="title"/>
          </p:nvPr>
        </p:nvSpPr>
        <p:spPr>
          <a:xfrm>
            <a:off x="1065212" y="304800"/>
            <a:ext cx="10058400"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g15687b8a777_0_325"/>
          <p:cNvSpPr txBox="1">
            <a:spLocks noGrp="1"/>
          </p:cNvSpPr>
          <p:nvPr>
            <p:ph type="body" idx="1"/>
          </p:nvPr>
        </p:nvSpPr>
        <p:spPr>
          <a:xfrm>
            <a:off x="1069848" y="1681163"/>
            <a:ext cx="49560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8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321" name="Google Shape;321;g15687b8a777_0_325"/>
          <p:cNvSpPr txBox="1">
            <a:spLocks noGrp="1"/>
          </p:cNvSpPr>
          <p:nvPr>
            <p:ph type="body" idx="2"/>
          </p:nvPr>
        </p:nvSpPr>
        <p:spPr>
          <a:xfrm>
            <a:off x="1069848" y="2505075"/>
            <a:ext cx="4956000" cy="3476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322" name="Google Shape;322;g15687b8a777_0_325"/>
          <p:cNvSpPr txBox="1">
            <a:spLocks noGrp="1"/>
          </p:cNvSpPr>
          <p:nvPr>
            <p:ph type="body" idx="3"/>
          </p:nvPr>
        </p:nvSpPr>
        <p:spPr>
          <a:xfrm>
            <a:off x="6172200" y="1681163"/>
            <a:ext cx="49560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8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323" name="Google Shape;323;g15687b8a777_0_325"/>
          <p:cNvSpPr txBox="1">
            <a:spLocks noGrp="1"/>
          </p:cNvSpPr>
          <p:nvPr>
            <p:ph type="body" idx="4"/>
          </p:nvPr>
        </p:nvSpPr>
        <p:spPr>
          <a:xfrm>
            <a:off x="6172200" y="2505075"/>
            <a:ext cx="4956000" cy="3476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324" name="Google Shape;324;g15687b8a777_0_325"/>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325" name="Google Shape;325;g15687b8a777_0_325"/>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g15687b8a777_0_325"/>
          <p:cNvSpPr txBox="1">
            <a:spLocks noGrp="1"/>
          </p:cNvSpPr>
          <p:nvPr>
            <p:ph type="dt" idx="10"/>
          </p:nvPr>
        </p:nvSpPr>
        <p:spPr>
          <a:xfrm>
            <a:off x="8075611" y="6019801"/>
            <a:ext cx="1396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7"/>
        <p:cNvGrpSpPr/>
        <p:nvPr/>
      </p:nvGrpSpPr>
      <p:grpSpPr>
        <a:xfrm>
          <a:off x="0" y="0"/>
          <a:ext cx="0" cy="0"/>
          <a:chOff x="0" y="0"/>
          <a:chExt cx="0" cy="0"/>
        </a:xfrm>
      </p:grpSpPr>
      <p:sp>
        <p:nvSpPr>
          <p:cNvPr id="328" name="Google Shape;328;g15687b8a777_0_334"/>
          <p:cNvSpPr txBox="1">
            <a:spLocks noGrp="1"/>
          </p:cNvSpPr>
          <p:nvPr>
            <p:ph type="title"/>
          </p:nvPr>
        </p:nvSpPr>
        <p:spPr>
          <a:xfrm>
            <a:off x="4265613" y="1828800"/>
            <a:ext cx="6858000"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4400"/>
              <a:buFont typeface="Quattrocento Sans"/>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g15687b8a777_0_334"/>
          <p:cNvSpPr txBox="1">
            <a:spLocks noGrp="1"/>
          </p:cNvSpPr>
          <p:nvPr>
            <p:ph type="body" idx="1"/>
          </p:nvPr>
        </p:nvSpPr>
        <p:spPr>
          <a:xfrm>
            <a:off x="4265610" y="3733800"/>
            <a:ext cx="68580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solidFill>
                  <a:schemeClr val="dk1"/>
                </a:solidFill>
              </a:defRPr>
            </a:lvl1pPr>
            <a:lvl2pPr marL="914400" lvl="1" indent="-228600" algn="l">
              <a:lnSpc>
                <a:spcPct val="100000"/>
              </a:lnSpc>
              <a:spcBef>
                <a:spcPts val="1200"/>
              </a:spcBef>
              <a:spcAft>
                <a:spcPts val="0"/>
              </a:spcAft>
              <a:buClr>
                <a:srgbClr val="BA9789"/>
              </a:buClr>
              <a:buSzPts val="2000"/>
              <a:buNone/>
              <a:defRPr sz="2000">
                <a:solidFill>
                  <a:srgbClr val="BA9789"/>
                </a:solidFill>
              </a:defRPr>
            </a:lvl2pPr>
            <a:lvl3pPr marL="1371600" lvl="2" indent="-228600" algn="l">
              <a:lnSpc>
                <a:spcPct val="100000"/>
              </a:lnSpc>
              <a:spcBef>
                <a:spcPts val="800"/>
              </a:spcBef>
              <a:spcAft>
                <a:spcPts val="0"/>
              </a:spcAft>
              <a:buClr>
                <a:srgbClr val="BA9789"/>
              </a:buClr>
              <a:buSzPts val="1800"/>
              <a:buNone/>
              <a:defRPr sz="1800">
                <a:solidFill>
                  <a:srgbClr val="BA9789"/>
                </a:solidFill>
              </a:defRPr>
            </a:lvl3pPr>
            <a:lvl4pPr marL="1828800" lvl="3" indent="-228600" algn="l">
              <a:lnSpc>
                <a:spcPct val="100000"/>
              </a:lnSpc>
              <a:spcBef>
                <a:spcPts val="600"/>
              </a:spcBef>
              <a:spcAft>
                <a:spcPts val="0"/>
              </a:spcAft>
              <a:buClr>
                <a:srgbClr val="BA9789"/>
              </a:buClr>
              <a:buSzPts val="1600"/>
              <a:buNone/>
              <a:defRPr sz="1600">
                <a:solidFill>
                  <a:srgbClr val="BA9789"/>
                </a:solidFill>
              </a:defRPr>
            </a:lvl4pPr>
            <a:lvl5pPr marL="2286000" lvl="4" indent="-228600" algn="l">
              <a:lnSpc>
                <a:spcPct val="100000"/>
              </a:lnSpc>
              <a:spcBef>
                <a:spcPts val="600"/>
              </a:spcBef>
              <a:spcAft>
                <a:spcPts val="0"/>
              </a:spcAft>
              <a:buClr>
                <a:srgbClr val="BA9789"/>
              </a:buClr>
              <a:buSzPts val="1600"/>
              <a:buNone/>
              <a:defRPr sz="1600">
                <a:solidFill>
                  <a:srgbClr val="BA9789"/>
                </a:solidFill>
              </a:defRPr>
            </a:lvl5pPr>
            <a:lvl6pPr marL="2743200" lvl="5" indent="-228600" algn="l">
              <a:lnSpc>
                <a:spcPct val="90000"/>
              </a:lnSpc>
              <a:spcBef>
                <a:spcPts val="600"/>
              </a:spcBef>
              <a:spcAft>
                <a:spcPts val="0"/>
              </a:spcAft>
              <a:buClr>
                <a:srgbClr val="BA9789"/>
              </a:buClr>
              <a:buSzPts val="1600"/>
              <a:buNone/>
              <a:defRPr sz="1600">
                <a:solidFill>
                  <a:srgbClr val="BA9789"/>
                </a:solidFill>
              </a:defRPr>
            </a:lvl6pPr>
            <a:lvl7pPr marL="3200400" lvl="6" indent="-228600" algn="l">
              <a:lnSpc>
                <a:spcPct val="90000"/>
              </a:lnSpc>
              <a:spcBef>
                <a:spcPts val="600"/>
              </a:spcBef>
              <a:spcAft>
                <a:spcPts val="0"/>
              </a:spcAft>
              <a:buClr>
                <a:srgbClr val="BA9789"/>
              </a:buClr>
              <a:buSzPts val="1600"/>
              <a:buNone/>
              <a:defRPr sz="1600">
                <a:solidFill>
                  <a:srgbClr val="BA9789"/>
                </a:solidFill>
              </a:defRPr>
            </a:lvl7pPr>
            <a:lvl8pPr marL="3657600" lvl="7" indent="-228600" algn="l">
              <a:lnSpc>
                <a:spcPct val="90000"/>
              </a:lnSpc>
              <a:spcBef>
                <a:spcPts val="600"/>
              </a:spcBef>
              <a:spcAft>
                <a:spcPts val="0"/>
              </a:spcAft>
              <a:buClr>
                <a:srgbClr val="BA9789"/>
              </a:buClr>
              <a:buSzPts val="1600"/>
              <a:buNone/>
              <a:defRPr sz="1600">
                <a:solidFill>
                  <a:srgbClr val="BA9789"/>
                </a:solidFill>
              </a:defRPr>
            </a:lvl8pPr>
            <a:lvl9pPr marL="4114800" lvl="8" indent="-228600" algn="l">
              <a:lnSpc>
                <a:spcPct val="90000"/>
              </a:lnSpc>
              <a:spcBef>
                <a:spcPts val="600"/>
              </a:spcBef>
              <a:spcAft>
                <a:spcPts val="0"/>
              </a:spcAft>
              <a:buClr>
                <a:srgbClr val="BA9789"/>
              </a:buClr>
              <a:buSzPts val="1600"/>
              <a:buNone/>
              <a:defRPr sz="1600">
                <a:solidFill>
                  <a:srgbClr val="BA9789"/>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0"/>
        <p:cNvGrpSpPr/>
        <p:nvPr/>
      </p:nvGrpSpPr>
      <p:grpSpPr>
        <a:xfrm>
          <a:off x="0" y="0"/>
          <a:ext cx="0" cy="0"/>
          <a:chOff x="0" y="0"/>
          <a:chExt cx="0" cy="0"/>
        </a:xfrm>
      </p:grpSpPr>
      <p:sp>
        <p:nvSpPr>
          <p:cNvPr id="331" name="Google Shape;331;g15687b8a777_0_337"/>
          <p:cNvSpPr txBox="1">
            <a:spLocks noGrp="1"/>
          </p:cNvSpPr>
          <p:nvPr>
            <p:ph type="title"/>
          </p:nvPr>
        </p:nvSpPr>
        <p:spPr>
          <a:xfrm>
            <a:off x="1065212" y="304800"/>
            <a:ext cx="10058400"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g15687b8a777_0_337"/>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333" name="Google Shape;333;g15687b8a777_0_337"/>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g15687b8a777_0_337"/>
          <p:cNvSpPr txBox="1">
            <a:spLocks noGrp="1"/>
          </p:cNvSpPr>
          <p:nvPr>
            <p:ph type="dt" idx="10"/>
          </p:nvPr>
        </p:nvSpPr>
        <p:spPr>
          <a:xfrm>
            <a:off x="8075611" y="6019801"/>
            <a:ext cx="1396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5"/>
        <p:cNvGrpSpPr/>
        <p:nvPr/>
      </p:nvGrpSpPr>
      <p:grpSpPr>
        <a:xfrm>
          <a:off x="0" y="0"/>
          <a:ext cx="0" cy="0"/>
          <a:chOff x="0" y="0"/>
          <a:chExt cx="0" cy="0"/>
        </a:xfrm>
      </p:grpSpPr>
      <p:sp>
        <p:nvSpPr>
          <p:cNvPr id="336" name="Google Shape;336;g15687b8a777_0_342"/>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337" name="Google Shape;337;g15687b8a777_0_342"/>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g15687b8a777_0_342"/>
          <p:cNvSpPr txBox="1">
            <a:spLocks noGrp="1"/>
          </p:cNvSpPr>
          <p:nvPr>
            <p:ph type="dt" idx="10"/>
          </p:nvPr>
        </p:nvSpPr>
        <p:spPr>
          <a:xfrm>
            <a:off x="8075611" y="6019801"/>
            <a:ext cx="1396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339"/>
        <p:cNvGrpSpPr/>
        <p:nvPr/>
      </p:nvGrpSpPr>
      <p:grpSpPr>
        <a:xfrm>
          <a:off x="0" y="0"/>
          <a:ext cx="0" cy="0"/>
          <a:chOff x="0" y="0"/>
          <a:chExt cx="0" cy="0"/>
        </a:xfrm>
      </p:grpSpPr>
      <p:sp>
        <p:nvSpPr>
          <p:cNvPr id="340" name="Google Shape;340;g15687b8a777_0_346"/>
          <p:cNvSpPr txBox="1">
            <a:spLocks noGrp="1"/>
          </p:cNvSpPr>
          <p:nvPr>
            <p:ph type="title"/>
          </p:nvPr>
        </p:nvSpPr>
        <p:spPr>
          <a:xfrm>
            <a:off x="1065212" y="304799"/>
            <a:ext cx="10058400" cy="1216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36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41" name="Google Shape;341;g15687b8a777_0_346"/>
          <p:cNvGrpSpPr/>
          <p:nvPr/>
        </p:nvGrpSpPr>
        <p:grpSpPr>
          <a:xfrm>
            <a:off x="1052384" y="1733615"/>
            <a:ext cx="4360351" cy="3050093"/>
            <a:chOff x="895350" y="3313113"/>
            <a:chExt cx="3613151" cy="2790825"/>
          </a:xfrm>
        </p:grpSpPr>
        <p:sp>
          <p:nvSpPr>
            <p:cNvPr id="342" name="Google Shape;342;g15687b8a777_0_346"/>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43" name="Google Shape;343;g15687b8a777_0_346"/>
            <p:cNvSpPr/>
            <p:nvPr/>
          </p:nvSpPr>
          <p:spPr>
            <a:xfrm>
              <a:off x="1350963" y="6038850"/>
              <a:ext cx="2736851"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44" name="Google Shape;344;g15687b8a777_0_346"/>
            <p:cNvSpPr/>
            <p:nvPr/>
          </p:nvSpPr>
          <p:spPr>
            <a:xfrm>
              <a:off x="1330325" y="3378200"/>
              <a:ext cx="2743201"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45" name="Google Shape;345;g15687b8a777_0_346"/>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46" name="Google Shape;346;g15687b8a777_0_346"/>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47" name="Google Shape;347;g15687b8a777_0_346"/>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48" name="Google Shape;348;g15687b8a777_0_346"/>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49" name="Google Shape;349;g15687b8a777_0_346"/>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50" name="Google Shape;350;g15687b8a777_0_346"/>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51" name="Google Shape;351;g15687b8a777_0_346"/>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52" name="Google Shape;352;g15687b8a777_0_346"/>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53" name="Google Shape;353;g15687b8a777_0_346"/>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354" name="Google Shape;354;g15687b8a777_0_346" descr="An empty placeholder to add an image. Click on the placeholder and select the image that you wish to add."/>
          <p:cNvSpPr>
            <a:spLocks noGrp="1"/>
          </p:cNvSpPr>
          <p:nvPr>
            <p:ph type="pic" idx="2"/>
          </p:nvPr>
        </p:nvSpPr>
        <p:spPr>
          <a:xfrm>
            <a:off x="1265028" y="1900210"/>
            <a:ext cx="3935400" cy="2571600"/>
          </a:xfrm>
          <a:prstGeom prst="rect">
            <a:avLst/>
          </a:prstGeom>
          <a:solidFill>
            <a:schemeClr val="lt2"/>
          </a:solidFill>
          <a:ln w="38100" cap="flat" cmpd="sng">
            <a:solidFill>
              <a:schemeClr val="lt1"/>
            </a:solidFill>
            <a:prstDash val="solid"/>
            <a:round/>
            <a:headEnd type="none" w="sm" len="sm"/>
            <a:tailEnd type="none" w="sm" len="sm"/>
          </a:ln>
        </p:spPr>
      </p:sp>
      <p:sp>
        <p:nvSpPr>
          <p:cNvPr id="355" name="Google Shape;355;g15687b8a777_0_346"/>
          <p:cNvSpPr txBox="1">
            <a:spLocks noGrp="1"/>
          </p:cNvSpPr>
          <p:nvPr>
            <p:ph type="body" idx="1"/>
          </p:nvPr>
        </p:nvSpPr>
        <p:spPr>
          <a:xfrm>
            <a:off x="1052423" y="4935990"/>
            <a:ext cx="4368900" cy="1007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grpSp>
        <p:nvGrpSpPr>
          <p:cNvPr id="356" name="Google Shape;356;g15687b8a777_0_346"/>
          <p:cNvGrpSpPr/>
          <p:nvPr/>
        </p:nvGrpSpPr>
        <p:grpSpPr>
          <a:xfrm>
            <a:off x="6763073" y="1733615"/>
            <a:ext cx="4360351" cy="3050093"/>
            <a:chOff x="895350" y="3313113"/>
            <a:chExt cx="3613151" cy="2790825"/>
          </a:xfrm>
        </p:grpSpPr>
        <p:sp>
          <p:nvSpPr>
            <p:cNvPr id="357" name="Google Shape;357;g15687b8a777_0_346"/>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58" name="Google Shape;358;g15687b8a777_0_346"/>
            <p:cNvSpPr/>
            <p:nvPr/>
          </p:nvSpPr>
          <p:spPr>
            <a:xfrm>
              <a:off x="1350963" y="6038850"/>
              <a:ext cx="2736851"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59" name="Google Shape;359;g15687b8a777_0_346"/>
            <p:cNvSpPr/>
            <p:nvPr/>
          </p:nvSpPr>
          <p:spPr>
            <a:xfrm>
              <a:off x="1330325" y="3378200"/>
              <a:ext cx="2743201"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60" name="Google Shape;360;g15687b8a777_0_346"/>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61" name="Google Shape;361;g15687b8a777_0_346"/>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62" name="Google Shape;362;g15687b8a777_0_346"/>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63" name="Google Shape;363;g15687b8a777_0_346"/>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64" name="Google Shape;364;g15687b8a777_0_346"/>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65" name="Google Shape;365;g15687b8a777_0_346"/>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66" name="Google Shape;366;g15687b8a777_0_346"/>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67" name="Google Shape;367;g15687b8a777_0_346"/>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68" name="Google Shape;368;g15687b8a777_0_346"/>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369" name="Google Shape;369;g15687b8a777_0_346" descr="An empty placeholder to add an image. Click on the placeholder and select the image that you wish to add."/>
          <p:cNvSpPr>
            <a:spLocks noGrp="1"/>
          </p:cNvSpPr>
          <p:nvPr>
            <p:ph type="pic" idx="3"/>
          </p:nvPr>
        </p:nvSpPr>
        <p:spPr>
          <a:xfrm>
            <a:off x="6975717" y="1900210"/>
            <a:ext cx="3935400" cy="2571600"/>
          </a:xfrm>
          <a:prstGeom prst="rect">
            <a:avLst/>
          </a:prstGeom>
          <a:solidFill>
            <a:schemeClr val="lt2"/>
          </a:solidFill>
          <a:ln w="38100" cap="flat" cmpd="sng">
            <a:solidFill>
              <a:schemeClr val="lt1"/>
            </a:solidFill>
            <a:prstDash val="solid"/>
            <a:round/>
            <a:headEnd type="none" w="sm" len="sm"/>
            <a:tailEnd type="none" w="sm" len="sm"/>
          </a:ln>
        </p:spPr>
      </p:sp>
      <p:sp>
        <p:nvSpPr>
          <p:cNvPr id="370" name="Google Shape;370;g15687b8a777_0_346"/>
          <p:cNvSpPr txBox="1">
            <a:spLocks noGrp="1"/>
          </p:cNvSpPr>
          <p:nvPr>
            <p:ph type="body" idx="4"/>
          </p:nvPr>
        </p:nvSpPr>
        <p:spPr>
          <a:xfrm>
            <a:off x="6742908" y="4935990"/>
            <a:ext cx="4368900" cy="1007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371" name="Google Shape;371;g15687b8a777_0_346"/>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372" name="Google Shape;372;g15687b8a777_0_346"/>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g15687b8a777_0_346"/>
          <p:cNvSpPr txBox="1">
            <a:spLocks noGrp="1"/>
          </p:cNvSpPr>
          <p:nvPr>
            <p:ph type="dt" idx="10"/>
          </p:nvPr>
        </p:nvSpPr>
        <p:spPr>
          <a:xfrm>
            <a:off x="8075611" y="6019801"/>
            <a:ext cx="1396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Pictures with Caption">
  <p:cSld name="Three Pictures with Caption">
    <p:spTree>
      <p:nvGrpSpPr>
        <p:cNvPr id="1" name="Shape 374"/>
        <p:cNvGrpSpPr/>
        <p:nvPr/>
      </p:nvGrpSpPr>
      <p:grpSpPr>
        <a:xfrm>
          <a:off x="0" y="0"/>
          <a:ext cx="0" cy="0"/>
          <a:chOff x="0" y="0"/>
          <a:chExt cx="0" cy="0"/>
        </a:xfrm>
      </p:grpSpPr>
      <p:sp>
        <p:nvSpPr>
          <p:cNvPr id="375" name="Google Shape;375;g15687b8a777_0_381"/>
          <p:cNvSpPr txBox="1">
            <a:spLocks noGrp="1"/>
          </p:cNvSpPr>
          <p:nvPr>
            <p:ph type="title"/>
          </p:nvPr>
        </p:nvSpPr>
        <p:spPr>
          <a:xfrm>
            <a:off x="9066214" y="421594"/>
            <a:ext cx="2286000" cy="1885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2400"/>
              <a:buFont typeface="Quattrocento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76" name="Google Shape;376;g15687b8a777_0_381"/>
          <p:cNvGrpSpPr/>
          <p:nvPr/>
        </p:nvGrpSpPr>
        <p:grpSpPr>
          <a:xfrm rot="5400000" flipH="1">
            <a:off x="274485" y="1102324"/>
            <a:ext cx="5053714" cy="4411736"/>
            <a:chOff x="895350" y="3313113"/>
            <a:chExt cx="3613151" cy="2790825"/>
          </a:xfrm>
        </p:grpSpPr>
        <p:sp>
          <p:nvSpPr>
            <p:cNvPr id="377" name="Google Shape;377;g15687b8a777_0_381"/>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78" name="Google Shape;378;g15687b8a777_0_381"/>
            <p:cNvSpPr/>
            <p:nvPr/>
          </p:nvSpPr>
          <p:spPr>
            <a:xfrm>
              <a:off x="1350963" y="6038850"/>
              <a:ext cx="2736851"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79" name="Google Shape;379;g15687b8a777_0_381"/>
            <p:cNvSpPr/>
            <p:nvPr/>
          </p:nvSpPr>
          <p:spPr>
            <a:xfrm>
              <a:off x="1330325" y="3378200"/>
              <a:ext cx="2743201"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80" name="Google Shape;380;g15687b8a777_0_381"/>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81" name="Google Shape;381;g15687b8a777_0_381"/>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82" name="Google Shape;382;g15687b8a777_0_381"/>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83" name="Google Shape;383;g15687b8a777_0_381"/>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84" name="Google Shape;384;g15687b8a777_0_381"/>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85" name="Google Shape;385;g15687b8a777_0_381"/>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86" name="Google Shape;386;g15687b8a777_0_381"/>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87" name="Google Shape;387;g15687b8a777_0_381"/>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88" name="Google Shape;388;g15687b8a777_0_381"/>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389" name="Google Shape;389;g15687b8a777_0_381" descr="An empty placeholder to add an image. Click on the placeholder and select the image that you wish to add."/>
          <p:cNvSpPr>
            <a:spLocks noGrp="1"/>
          </p:cNvSpPr>
          <p:nvPr>
            <p:ph type="pic" idx="2"/>
          </p:nvPr>
        </p:nvSpPr>
        <p:spPr>
          <a:xfrm>
            <a:off x="840795" y="1020193"/>
            <a:ext cx="3886200" cy="4572000"/>
          </a:xfrm>
          <a:prstGeom prst="rect">
            <a:avLst/>
          </a:prstGeom>
          <a:solidFill>
            <a:schemeClr val="lt2"/>
          </a:solidFill>
          <a:ln w="38100" cap="flat" cmpd="sng">
            <a:solidFill>
              <a:schemeClr val="lt1"/>
            </a:solidFill>
            <a:prstDash val="solid"/>
            <a:round/>
            <a:headEnd type="none" w="sm" len="sm"/>
            <a:tailEnd type="none" w="sm" len="sm"/>
          </a:ln>
        </p:spPr>
      </p:sp>
      <p:grpSp>
        <p:nvGrpSpPr>
          <p:cNvPr id="390" name="Google Shape;390;g15687b8a777_0_381"/>
          <p:cNvGrpSpPr/>
          <p:nvPr/>
        </p:nvGrpSpPr>
        <p:grpSpPr>
          <a:xfrm>
            <a:off x="5322462" y="319047"/>
            <a:ext cx="3389497" cy="2710728"/>
            <a:chOff x="895350" y="3313113"/>
            <a:chExt cx="3613151" cy="2790825"/>
          </a:xfrm>
        </p:grpSpPr>
        <p:sp>
          <p:nvSpPr>
            <p:cNvPr id="391" name="Google Shape;391;g15687b8a777_0_381"/>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92" name="Google Shape;392;g15687b8a777_0_381"/>
            <p:cNvSpPr/>
            <p:nvPr/>
          </p:nvSpPr>
          <p:spPr>
            <a:xfrm>
              <a:off x="1350963" y="6038850"/>
              <a:ext cx="2736851"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93" name="Google Shape;393;g15687b8a777_0_381"/>
            <p:cNvSpPr/>
            <p:nvPr/>
          </p:nvSpPr>
          <p:spPr>
            <a:xfrm>
              <a:off x="1330325" y="3378200"/>
              <a:ext cx="2743201"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94" name="Google Shape;394;g15687b8a777_0_381"/>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95" name="Google Shape;395;g15687b8a777_0_381"/>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96" name="Google Shape;396;g15687b8a777_0_381"/>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97" name="Google Shape;397;g15687b8a777_0_381"/>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98" name="Google Shape;398;g15687b8a777_0_381"/>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399" name="Google Shape;399;g15687b8a777_0_381"/>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00" name="Google Shape;400;g15687b8a777_0_381"/>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01" name="Google Shape;401;g15687b8a777_0_381"/>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02" name="Google Shape;402;g15687b8a777_0_381"/>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403" name="Google Shape;403;g15687b8a777_0_381" descr="An empty placeholder to add an image. Click on the placeholder and select the image that you wish to add."/>
          <p:cNvSpPr>
            <a:spLocks noGrp="1"/>
          </p:cNvSpPr>
          <p:nvPr>
            <p:ph type="pic" idx="3"/>
          </p:nvPr>
        </p:nvSpPr>
        <p:spPr>
          <a:xfrm>
            <a:off x="5546780" y="529603"/>
            <a:ext cx="2993400" cy="2305200"/>
          </a:xfrm>
          <a:prstGeom prst="rect">
            <a:avLst/>
          </a:prstGeom>
          <a:solidFill>
            <a:schemeClr val="lt2"/>
          </a:solidFill>
          <a:ln w="38100" cap="flat" cmpd="sng">
            <a:solidFill>
              <a:schemeClr val="lt1"/>
            </a:solidFill>
            <a:prstDash val="solid"/>
            <a:round/>
            <a:headEnd type="none" w="sm" len="sm"/>
            <a:tailEnd type="none" w="sm" len="sm"/>
          </a:ln>
        </p:spPr>
      </p:sp>
      <p:grpSp>
        <p:nvGrpSpPr>
          <p:cNvPr id="404" name="Google Shape;404;g15687b8a777_0_381"/>
          <p:cNvGrpSpPr/>
          <p:nvPr/>
        </p:nvGrpSpPr>
        <p:grpSpPr>
          <a:xfrm>
            <a:off x="5322462" y="3245510"/>
            <a:ext cx="3389497" cy="2710728"/>
            <a:chOff x="895350" y="3313113"/>
            <a:chExt cx="3613151" cy="2790825"/>
          </a:xfrm>
        </p:grpSpPr>
        <p:sp>
          <p:nvSpPr>
            <p:cNvPr id="405" name="Google Shape;405;g15687b8a777_0_381"/>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06" name="Google Shape;406;g15687b8a777_0_381"/>
            <p:cNvSpPr/>
            <p:nvPr/>
          </p:nvSpPr>
          <p:spPr>
            <a:xfrm>
              <a:off x="1350963" y="6038850"/>
              <a:ext cx="2736851"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07" name="Google Shape;407;g15687b8a777_0_381"/>
            <p:cNvSpPr/>
            <p:nvPr/>
          </p:nvSpPr>
          <p:spPr>
            <a:xfrm>
              <a:off x="1330325" y="3378200"/>
              <a:ext cx="2743201"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08" name="Google Shape;408;g15687b8a777_0_381"/>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09" name="Google Shape;409;g15687b8a777_0_381"/>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10" name="Google Shape;410;g15687b8a777_0_381"/>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11" name="Google Shape;411;g15687b8a777_0_381"/>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12" name="Google Shape;412;g15687b8a777_0_381"/>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13" name="Google Shape;413;g15687b8a777_0_381"/>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14" name="Google Shape;414;g15687b8a777_0_381"/>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15" name="Google Shape;415;g15687b8a777_0_381"/>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16" name="Google Shape;416;g15687b8a777_0_381"/>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417" name="Google Shape;417;g15687b8a777_0_381" descr="An empty placeholder to add an image. Click on the placeholder and select the image that you wish to add."/>
          <p:cNvSpPr>
            <a:spLocks noGrp="1"/>
          </p:cNvSpPr>
          <p:nvPr>
            <p:ph type="pic" idx="4"/>
          </p:nvPr>
        </p:nvSpPr>
        <p:spPr>
          <a:xfrm>
            <a:off x="5546780" y="3456066"/>
            <a:ext cx="2993400" cy="2305200"/>
          </a:xfrm>
          <a:prstGeom prst="rect">
            <a:avLst/>
          </a:prstGeom>
          <a:solidFill>
            <a:schemeClr val="lt2"/>
          </a:solidFill>
          <a:ln w="38100" cap="flat" cmpd="sng">
            <a:solidFill>
              <a:schemeClr val="lt1"/>
            </a:solidFill>
            <a:prstDash val="solid"/>
            <a:round/>
            <a:headEnd type="none" w="sm" len="sm"/>
            <a:tailEnd type="none" w="sm" len="sm"/>
          </a:ln>
        </p:spPr>
      </p:sp>
      <p:sp>
        <p:nvSpPr>
          <p:cNvPr id="418" name="Google Shape;418;g15687b8a777_0_381"/>
          <p:cNvSpPr txBox="1">
            <a:spLocks noGrp="1"/>
          </p:cNvSpPr>
          <p:nvPr>
            <p:ph type="body" idx="1"/>
          </p:nvPr>
        </p:nvSpPr>
        <p:spPr>
          <a:xfrm>
            <a:off x="9066214" y="2484992"/>
            <a:ext cx="2286000" cy="3248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419" name="Google Shape;419;g15687b8a777_0_381"/>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420" name="Google Shape;420;g15687b8a777_0_381"/>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g15687b8a777_0_381"/>
          <p:cNvSpPr txBox="1">
            <a:spLocks noGrp="1"/>
          </p:cNvSpPr>
          <p:nvPr>
            <p:ph type="dt" idx="10"/>
          </p:nvPr>
        </p:nvSpPr>
        <p:spPr>
          <a:xfrm>
            <a:off x="8075611" y="6019801"/>
            <a:ext cx="1396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2"/>
        <p:cNvGrpSpPr/>
        <p:nvPr/>
      </p:nvGrpSpPr>
      <p:grpSpPr>
        <a:xfrm>
          <a:off x="0" y="0"/>
          <a:ext cx="0" cy="0"/>
          <a:chOff x="0" y="0"/>
          <a:chExt cx="0" cy="0"/>
        </a:xfrm>
      </p:grpSpPr>
      <p:sp>
        <p:nvSpPr>
          <p:cNvPr id="423" name="Google Shape;423;g15687b8a777_0_429"/>
          <p:cNvSpPr txBox="1">
            <a:spLocks noGrp="1"/>
          </p:cNvSpPr>
          <p:nvPr>
            <p:ph type="title"/>
          </p:nvPr>
        </p:nvSpPr>
        <p:spPr>
          <a:xfrm>
            <a:off x="7511732" y="1330347"/>
            <a:ext cx="3840600" cy="2103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4" name="Google Shape;424;g15687b8a777_0_429"/>
          <p:cNvSpPr txBox="1">
            <a:spLocks noGrp="1"/>
          </p:cNvSpPr>
          <p:nvPr>
            <p:ph type="body" idx="1"/>
          </p:nvPr>
        </p:nvSpPr>
        <p:spPr>
          <a:xfrm>
            <a:off x="836613" y="914400"/>
            <a:ext cx="6172200" cy="5029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800"/>
              </a:spcBef>
              <a:spcAft>
                <a:spcPts val="0"/>
              </a:spcAft>
              <a:buClr>
                <a:schemeClr val="dk1"/>
              </a:buClr>
              <a:buSzPts val="2400"/>
              <a:buChar char="•"/>
              <a:defRPr sz="2400"/>
            </a:lvl1pPr>
            <a:lvl2pPr marL="914400" lvl="1" indent="-355600" algn="l">
              <a:lnSpc>
                <a:spcPct val="100000"/>
              </a:lnSpc>
              <a:spcBef>
                <a:spcPts val="1200"/>
              </a:spcBef>
              <a:spcAft>
                <a:spcPts val="0"/>
              </a:spcAft>
              <a:buClr>
                <a:schemeClr val="dk1"/>
              </a:buClr>
              <a:buSzPts val="2000"/>
              <a:buChar char="•"/>
              <a:defRPr sz="2000"/>
            </a:lvl2pPr>
            <a:lvl3pPr marL="1371600" lvl="2" indent="-342900" algn="l">
              <a:lnSpc>
                <a:spcPct val="100000"/>
              </a:lnSpc>
              <a:spcBef>
                <a:spcPts val="800"/>
              </a:spcBef>
              <a:spcAft>
                <a:spcPts val="0"/>
              </a:spcAft>
              <a:buClr>
                <a:schemeClr val="dk1"/>
              </a:buClr>
              <a:buSzPts val="1800"/>
              <a:buChar char="•"/>
              <a:defRPr sz="18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55600" algn="l">
              <a:lnSpc>
                <a:spcPct val="90000"/>
              </a:lnSpc>
              <a:spcBef>
                <a:spcPts val="600"/>
              </a:spcBef>
              <a:spcAft>
                <a:spcPts val="0"/>
              </a:spcAft>
              <a:buClr>
                <a:schemeClr val="dk1"/>
              </a:buClr>
              <a:buSzPts val="2000"/>
              <a:buChar char="•"/>
              <a:defRPr sz="2000"/>
            </a:lvl6pPr>
            <a:lvl7pPr marL="3200400" lvl="6" indent="-355600" algn="l">
              <a:lnSpc>
                <a:spcPct val="90000"/>
              </a:lnSpc>
              <a:spcBef>
                <a:spcPts val="600"/>
              </a:spcBef>
              <a:spcAft>
                <a:spcPts val="0"/>
              </a:spcAft>
              <a:buClr>
                <a:schemeClr val="dk1"/>
              </a:buClr>
              <a:buSzPts val="2000"/>
              <a:buChar char="•"/>
              <a:defRPr sz="2000"/>
            </a:lvl7pPr>
            <a:lvl8pPr marL="3657600" lvl="7" indent="-355600" algn="l">
              <a:lnSpc>
                <a:spcPct val="90000"/>
              </a:lnSpc>
              <a:spcBef>
                <a:spcPts val="600"/>
              </a:spcBef>
              <a:spcAft>
                <a:spcPts val="0"/>
              </a:spcAft>
              <a:buClr>
                <a:schemeClr val="dk1"/>
              </a:buClr>
              <a:buSzPts val="2000"/>
              <a:buChar char="•"/>
              <a:defRPr sz="2000"/>
            </a:lvl8pPr>
            <a:lvl9pPr marL="4114800" lvl="8" indent="-355600" algn="l">
              <a:lnSpc>
                <a:spcPct val="90000"/>
              </a:lnSpc>
              <a:spcBef>
                <a:spcPts val="600"/>
              </a:spcBef>
              <a:spcAft>
                <a:spcPts val="0"/>
              </a:spcAft>
              <a:buClr>
                <a:schemeClr val="dk1"/>
              </a:buClr>
              <a:buSzPts val="2000"/>
              <a:buChar char="•"/>
              <a:defRPr sz="2000"/>
            </a:lvl9pPr>
          </a:lstStyle>
          <a:p>
            <a:endParaRPr/>
          </a:p>
        </p:txBody>
      </p:sp>
      <p:sp>
        <p:nvSpPr>
          <p:cNvPr id="425" name="Google Shape;425;g15687b8a777_0_429"/>
          <p:cNvSpPr txBox="1">
            <a:spLocks noGrp="1"/>
          </p:cNvSpPr>
          <p:nvPr>
            <p:ph type="body" idx="2"/>
          </p:nvPr>
        </p:nvSpPr>
        <p:spPr>
          <a:xfrm>
            <a:off x="7511732" y="3555523"/>
            <a:ext cx="3840600" cy="2388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800"/>
              <a:buNone/>
              <a:defRPr sz="18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426" name="Google Shape;426;g15687b8a777_0_429"/>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427" name="Google Shape;427;g15687b8a777_0_429"/>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g15687b8a777_0_429"/>
          <p:cNvSpPr txBox="1">
            <a:spLocks noGrp="1"/>
          </p:cNvSpPr>
          <p:nvPr>
            <p:ph type="dt" idx="10"/>
          </p:nvPr>
        </p:nvSpPr>
        <p:spPr>
          <a:xfrm>
            <a:off x="8075611" y="6019801"/>
            <a:ext cx="1396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9"/>
        <p:cNvGrpSpPr/>
        <p:nvPr/>
      </p:nvGrpSpPr>
      <p:grpSpPr>
        <a:xfrm>
          <a:off x="0" y="0"/>
          <a:ext cx="0" cy="0"/>
          <a:chOff x="0" y="0"/>
          <a:chExt cx="0" cy="0"/>
        </a:xfrm>
      </p:grpSpPr>
      <p:sp>
        <p:nvSpPr>
          <p:cNvPr id="430" name="Google Shape;430;g15687b8a777_0_436"/>
          <p:cNvSpPr txBox="1">
            <a:spLocks noGrp="1"/>
          </p:cNvSpPr>
          <p:nvPr>
            <p:ph type="title"/>
          </p:nvPr>
        </p:nvSpPr>
        <p:spPr>
          <a:xfrm>
            <a:off x="1065212" y="304800"/>
            <a:ext cx="10058400"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g15687b8a777_0_436"/>
          <p:cNvSpPr txBox="1">
            <a:spLocks noGrp="1"/>
          </p:cNvSpPr>
          <p:nvPr>
            <p:ph type="body" idx="1"/>
          </p:nvPr>
        </p:nvSpPr>
        <p:spPr>
          <a:xfrm rot="5400000">
            <a:off x="3979864" y="-1162050"/>
            <a:ext cx="422910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32" name="Google Shape;432;g15687b8a777_0_436"/>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433" name="Google Shape;433;g15687b8a777_0_436"/>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g15687b8a777_0_436"/>
          <p:cNvSpPr txBox="1">
            <a:spLocks noGrp="1"/>
          </p:cNvSpPr>
          <p:nvPr>
            <p:ph type="dt" idx="10"/>
          </p:nvPr>
        </p:nvSpPr>
        <p:spPr>
          <a:xfrm>
            <a:off x="8075611" y="6019801"/>
            <a:ext cx="1396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5"/>
        <p:cNvGrpSpPr/>
        <p:nvPr/>
      </p:nvGrpSpPr>
      <p:grpSpPr>
        <a:xfrm>
          <a:off x="0" y="0"/>
          <a:ext cx="0" cy="0"/>
          <a:chOff x="0" y="0"/>
          <a:chExt cx="0" cy="0"/>
        </a:xfrm>
      </p:grpSpPr>
      <p:sp>
        <p:nvSpPr>
          <p:cNvPr id="436" name="Google Shape;436;g15687b8a777_0_442"/>
          <p:cNvSpPr txBox="1">
            <a:spLocks noGrp="1"/>
          </p:cNvSpPr>
          <p:nvPr>
            <p:ph type="title"/>
          </p:nvPr>
        </p:nvSpPr>
        <p:spPr>
          <a:xfrm rot="5400000">
            <a:off x="7650599" y="2278500"/>
            <a:ext cx="5676900" cy="1729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g15687b8a777_0_442"/>
          <p:cNvSpPr txBox="1">
            <a:spLocks noGrp="1"/>
          </p:cNvSpPr>
          <p:nvPr>
            <p:ph type="body" idx="1"/>
          </p:nvPr>
        </p:nvSpPr>
        <p:spPr>
          <a:xfrm rot="5400000">
            <a:off x="2316570" y="-1173600"/>
            <a:ext cx="5676900" cy="8633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38" name="Google Shape;438;g15687b8a777_0_442"/>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439" name="Google Shape;439;g15687b8a777_0_442"/>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g15687b8a777_0_442"/>
          <p:cNvSpPr txBox="1">
            <a:spLocks noGrp="1"/>
          </p:cNvSpPr>
          <p:nvPr>
            <p:ph type="dt" idx="10"/>
          </p:nvPr>
        </p:nvSpPr>
        <p:spPr>
          <a:xfrm>
            <a:off x="8075611" y="6019801"/>
            <a:ext cx="1396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1069848" y="1681163"/>
            <a:ext cx="49560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8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28" name="Google Shape;28;p19"/>
          <p:cNvSpPr txBox="1">
            <a:spLocks noGrp="1"/>
          </p:cNvSpPr>
          <p:nvPr>
            <p:ph type="body" idx="2"/>
          </p:nvPr>
        </p:nvSpPr>
        <p:spPr>
          <a:xfrm>
            <a:off x="1069848" y="2505075"/>
            <a:ext cx="4956048" cy="347662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9" name="Google Shape;29;p19"/>
          <p:cNvSpPr txBox="1">
            <a:spLocks noGrp="1"/>
          </p:cNvSpPr>
          <p:nvPr>
            <p:ph type="body" idx="3"/>
          </p:nvPr>
        </p:nvSpPr>
        <p:spPr>
          <a:xfrm>
            <a:off x="6172200" y="1681163"/>
            <a:ext cx="49560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8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30" name="Google Shape;30;p19"/>
          <p:cNvSpPr txBox="1">
            <a:spLocks noGrp="1"/>
          </p:cNvSpPr>
          <p:nvPr>
            <p:ph type="body" idx="4"/>
          </p:nvPr>
        </p:nvSpPr>
        <p:spPr>
          <a:xfrm>
            <a:off x="6172200" y="2505075"/>
            <a:ext cx="4956048" cy="347662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31" name="Google Shape;31;p19"/>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32" name="Google Shape;32;p19"/>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15"/>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body" idx="1"/>
          </p:nvPr>
        </p:nvSpPr>
        <p:spPr>
          <a:xfrm>
            <a:off x="1065214" y="1752600"/>
            <a:ext cx="10058400" cy="4229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37" name="Google Shape;37;p15"/>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38" name="Google Shape;38;p15"/>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7492891" y="1330347"/>
            <a:ext cx="3840480" cy="21031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2" name="Google Shape;42;p17"/>
          <p:cNvGrpSpPr/>
          <p:nvPr/>
        </p:nvGrpSpPr>
        <p:grpSpPr>
          <a:xfrm>
            <a:off x="595546" y="781398"/>
            <a:ext cx="6433399" cy="5053665"/>
            <a:chOff x="5162444" y="781398"/>
            <a:chExt cx="6433399" cy="5053665"/>
          </a:xfrm>
        </p:grpSpPr>
        <p:sp>
          <p:nvSpPr>
            <p:cNvPr id="43" name="Google Shape;43;p17"/>
            <p:cNvSpPr/>
            <p:nvPr/>
          </p:nvSpPr>
          <p:spPr>
            <a:xfrm rot="5400000" flipH="1">
              <a:off x="3342557" y="3275021"/>
              <a:ext cx="3827994" cy="17568"/>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4" name="Google Shape;44;p17"/>
            <p:cNvSpPr/>
            <p:nvPr/>
          </p:nvSpPr>
          <p:spPr>
            <a:xfrm rot="5400000" flipH="1">
              <a:off x="9565728" y="3299447"/>
              <a:ext cx="3836876" cy="17568"/>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nvGrpSpPr>
            <p:cNvPr id="45" name="Google Shape;45;p17"/>
            <p:cNvGrpSpPr/>
            <p:nvPr/>
          </p:nvGrpSpPr>
          <p:grpSpPr>
            <a:xfrm>
              <a:off x="5814205" y="859113"/>
              <a:ext cx="5129143" cy="4880471"/>
              <a:chOff x="7856559" y="859113"/>
              <a:chExt cx="3086792" cy="4880471"/>
            </a:xfrm>
          </p:grpSpPr>
          <p:sp>
            <p:nvSpPr>
              <p:cNvPr id="46" name="Google Shape;46;p17"/>
              <p:cNvSpPr/>
              <p:nvPr/>
            </p:nvSpPr>
            <p:spPr>
              <a:xfrm rot="5400000" flipH="1">
                <a:off x="9392183" y="4188416"/>
                <a:ext cx="15544" cy="3086791"/>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7" name="Google Shape;47;p17"/>
              <p:cNvSpPr/>
              <p:nvPr/>
            </p:nvSpPr>
            <p:spPr>
              <a:xfrm rot="5400000" flipH="1">
                <a:off x="9366943" y="-651271"/>
                <a:ext cx="13322" cy="3034090"/>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48" name="Google Shape;48;p17"/>
            <p:cNvSpPr/>
            <p:nvPr/>
          </p:nvSpPr>
          <p:spPr>
            <a:xfrm rot="5400000" flipH="1">
              <a:off x="5186001" y="5323012"/>
              <a:ext cx="477390" cy="524504"/>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49" name="Google Shape;49;p17"/>
            <p:cNvSpPr/>
            <p:nvPr/>
          </p:nvSpPr>
          <p:spPr>
            <a:xfrm rot="5400000" flipH="1">
              <a:off x="5197295" y="5324846"/>
              <a:ext cx="477390" cy="511956"/>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50" name="Google Shape;50;p17"/>
            <p:cNvSpPr/>
            <p:nvPr/>
          </p:nvSpPr>
          <p:spPr>
            <a:xfrm rot="5400000" flipH="1">
              <a:off x="11076843" y="5321082"/>
              <a:ext cx="508476" cy="519485"/>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51" name="Google Shape;51;p17"/>
            <p:cNvSpPr/>
            <p:nvPr/>
          </p:nvSpPr>
          <p:spPr>
            <a:xfrm rot="5400000" flipH="1">
              <a:off x="11093207" y="5321324"/>
              <a:ext cx="470728" cy="534543"/>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52" name="Google Shape;52;p17"/>
            <p:cNvSpPr/>
            <p:nvPr/>
          </p:nvSpPr>
          <p:spPr>
            <a:xfrm rot="5400000" flipH="1">
              <a:off x="11051654" y="771453"/>
              <a:ext cx="468508" cy="519485"/>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53" name="Google Shape;53;p17"/>
            <p:cNvSpPr/>
            <p:nvPr/>
          </p:nvSpPr>
          <p:spPr>
            <a:xfrm rot="5400000" flipH="1">
              <a:off x="11044126" y="786511"/>
              <a:ext cx="468508" cy="489370"/>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54" name="Google Shape;54;p17"/>
            <p:cNvSpPr/>
            <p:nvPr/>
          </p:nvSpPr>
          <p:spPr>
            <a:xfrm rot="5400000" flipH="1">
              <a:off x="5232723" y="721157"/>
              <a:ext cx="424100" cy="544581"/>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55" name="Google Shape;55;p17"/>
            <p:cNvSpPr/>
            <p:nvPr/>
          </p:nvSpPr>
          <p:spPr>
            <a:xfrm rot="5400000" flipH="1">
              <a:off x="5241796" y="749729"/>
              <a:ext cx="428541" cy="491879"/>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56" name="Google Shape;56;p17" descr="An empty placeholder to add an image. Click on the placeholder and select the image that you wish to add."/>
          <p:cNvSpPr>
            <a:spLocks noGrp="1"/>
          </p:cNvSpPr>
          <p:nvPr>
            <p:ph type="pic" idx="2"/>
          </p:nvPr>
        </p:nvSpPr>
        <p:spPr>
          <a:xfrm>
            <a:off x="836613" y="1031195"/>
            <a:ext cx="5943600" cy="4572000"/>
          </a:xfrm>
          <a:prstGeom prst="rect">
            <a:avLst/>
          </a:prstGeom>
          <a:solidFill>
            <a:srgbClr val="CFE4F9"/>
          </a:solidFill>
          <a:ln w="38100" cap="flat" cmpd="sng">
            <a:solidFill>
              <a:schemeClr val="lt1"/>
            </a:solidFill>
            <a:prstDash val="solid"/>
            <a:round/>
            <a:headEnd type="none" w="sm" len="sm"/>
            <a:tailEnd type="none" w="sm" len="sm"/>
          </a:ln>
        </p:spPr>
      </p:sp>
      <p:sp>
        <p:nvSpPr>
          <p:cNvPr id="57" name="Google Shape;57;p17"/>
          <p:cNvSpPr txBox="1">
            <a:spLocks noGrp="1"/>
          </p:cNvSpPr>
          <p:nvPr>
            <p:ph type="body" idx="1"/>
          </p:nvPr>
        </p:nvSpPr>
        <p:spPr>
          <a:xfrm>
            <a:off x="7492891" y="3555521"/>
            <a:ext cx="3840480" cy="216851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800"/>
              <a:buNone/>
              <a:defRPr sz="18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58" name="Google Shape;58;p17"/>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59" name="Google Shape;59;p17"/>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Pictures with Captions">
  <p:cSld name="Three Pictures with Captions">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3" name="Google Shape;63;p18"/>
          <p:cNvGrpSpPr/>
          <p:nvPr/>
        </p:nvGrpSpPr>
        <p:grpSpPr>
          <a:xfrm rot="5400000">
            <a:off x="1045139" y="1678105"/>
            <a:ext cx="3123347" cy="3089730"/>
            <a:chOff x="895350" y="3313113"/>
            <a:chExt cx="3613151" cy="2790825"/>
          </a:xfrm>
        </p:grpSpPr>
        <p:sp>
          <p:nvSpPr>
            <p:cNvPr id="64" name="Google Shape;64;p18"/>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65" name="Google Shape;65;p18"/>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66" name="Google Shape;66;p18"/>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67" name="Google Shape;67;p18"/>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68" name="Google Shape;68;p18"/>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69" name="Google Shape;69;p18"/>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70" name="Google Shape;70;p18"/>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71" name="Google Shape;71;p18"/>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72" name="Google Shape;72;p18"/>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73" name="Google Shape;73;p18"/>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74" name="Google Shape;74;p18"/>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75" name="Google Shape;75;p18"/>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76" name="Google Shape;76;p18" descr="An empty placeholder to add an image. Click on the placeholder and select the image that you wish to add."/>
          <p:cNvSpPr>
            <a:spLocks noGrp="1"/>
          </p:cNvSpPr>
          <p:nvPr>
            <p:ph type="pic" idx="2"/>
          </p:nvPr>
        </p:nvSpPr>
        <p:spPr>
          <a:xfrm>
            <a:off x="1249168" y="1824285"/>
            <a:ext cx="2715289" cy="2776308"/>
          </a:xfrm>
          <a:prstGeom prst="rect">
            <a:avLst/>
          </a:prstGeom>
          <a:solidFill>
            <a:schemeClr val="lt2"/>
          </a:solidFill>
          <a:ln w="38100" cap="flat" cmpd="sng">
            <a:solidFill>
              <a:schemeClr val="lt1"/>
            </a:solidFill>
            <a:prstDash val="solid"/>
            <a:round/>
            <a:headEnd type="none" w="sm" len="sm"/>
            <a:tailEnd type="none" w="sm" len="sm"/>
          </a:ln>
        </p:spPr>
      </p:sp>
      <p:sp>
        <p:nvSpPr>
          <p:cNvPr id="77" name="Google Shape;77;p18"/>
          <p:cNvSpPr txBox="1">
            <a:spLocks noGrp="1"/>
          </p:cNvSpPr>
          <p:nvPr>
            <p:ph type="body" idx="1"/>
          </p:nvPr>
        </p:nvSpPr>
        <p:spPr>
          <a:xfrm>
            <a:off x="1235212" y="4947405"/>
            <a:ext cx="2743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grpSp>
        <p:nvGrpSpPr>
          <p:cNvPr id="78" name="Google Shape;78;p18"/>
          <p:cNvGrpSpPr/>
          <p:nvPr/>
        </p:nvGrpSpPr>
        <p:grpSpPr>
          <a:xfrm rot="5400000">
            <a:off x="4517135" y="1678105"/>
            <a:ext cx="3123347" cy="3089730"/>
            <a:chOff x="895350" y="3313113"/>
            <a:chExt cx="3613151" cy="2790825"/>
          </a:xfrm>
        </p:grpSpPr>
        <p:sp>
          <p:nvSpPr>
            <p:cNvPr id="79" name="Google Shape;79;p18"/>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80" name="Google Shape;80;p18"/>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81" name="Google Shape;81;p18"/>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82" name="Google Shape;82;p18"/>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83" name="Google Shape;83;p18"/>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84" name="Google Shape;84;p18"/>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85" name="Google Shape;85;p18"/>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86" name="Google Shape;86;p18"/>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87" name="Google Shape;87;p18"/>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88" name="Google Shape;88;p18"/>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89" name="Google Shape;89;p18"/>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90" name="Google Shape;90;p18"/>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91" name="Google Shape;91;p18" descr="An empty placeholder to add an image. Click on the placeholder and select the image that you wish to add."/>
          <p:cNvSpPr>
            <a:spLocks noGrp="1"/>
          </p:cNvSpPr>
          <p:nvPr>
            <p:ph type="pic" idx="3"/>
          </p:nvPr>
        </p:nvSpPr>
        <p:spPr>
          <a:xfrm>
            <a:off x="4720924" y="1824285"/>
            <a:ext cx="2715768" cy="2776308"/>
          </a:xfrm>
          <a:prstGeom prst="rect">
            <a:avLst/>
          </a:prstGeom>
          <a:solidFill>
            <a:schemeClr val="lt2"/>
          </a:solidFill>
          <a:ln w="38100" cap="flat" cmpd="sng">
            <a:solidFill>
              <a:schemeClr val="lt1"/>
            </a:solidFill>
            <a:prstDash val="solid"/>
            <a:round/>
            <a:headEnd type="none" w="sm" len="sm"/>
            <a:tailEnd type="none" w="sm" len="sm"/>
          </a:ln>
        </p:spPr>
      </p:sp>
      <p:sp>
        <p:nvSpPr>
          <p:cNvPr id="92" name="Google Shape;92;p18"/>
          <p:cNvSpPr txBox="1">
            <a:spLocks noGrp="1"/>
          </p:cNvSpPr>
          <p:nvPr>
            <p:ph type="body" idx="4"/>
          </p:nvPr>
        </p:nvSpPr>
        <p:spPr>
          <a:xfrm>
            <a:off x="4707208" y="4947405"/>
            <a:ext cx="2743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grpSp>
        <p:nvGrpSpPr>
          <p:cNvPr id="93" name="Google Shape;93;p18"/>
          <p:cNvGrpSpPr/>
          <p:nvPr/>
        </p:nvGrpSpPr>
        <p:grpSpPr>
          <a:xfrm rot="5400000">
            <a:off x="8019009" y="1678105"/>
            <a:ext cx="3123347" cy="3089730"/>
            <a:chOff x="895350" y="3313113"/>
            <a:chExt cx="3613151" cy="2790825"/>
          </a:xfrm>
        </p:grpSpPr>
        <p:sp>
          <p:nvSpPr>
            <p:cNvPr id="94" name="Google Shape;94;p18"/>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95" name="Google Shape;95;p18"/>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96" name="Google Shape;96;p18"/>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97" name="Google Shape;97;p18"/>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98" name="Google Shape;98;p18"/>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99" name="Google Shape;99;p18"/>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00" name="Google Shape;100;p18"/>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01" name="Google Shape;101;p18"/>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02" name="Google Shape;102;p18"/>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03" name="Google Shape;103;p18"/>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04" name="Google Shape;104;p18"/>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05" name="Google Shape;105;p18"/>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106" name="Google Shape;106;p18" descr="An empty placeholder to add an image. Click on the placeholder and select the image that you wish to add."/>
          <p:cNvSpPr>
            <a:spLocks noGrp="1"/>
          </p:cNvSpPr>
          <p:nvPr>
            <p:ph type="pic" idx="5"/>
          </p:nvPr>
        </p:nvSpPr>
        <p:spPr>
          <a:xfrm>
            <a:off x="8222798" y="1824285"/>
            <a:ext cx="2715768" cy="2776308"/>
          </a:xfrm>
          <a:prstGeom prst="rect">
            <a:avLst/>
          </a:prstGeom>
          <a:solidFill>
            <a:schemeClr val="lt2"/>
          </a:solidFill>
          <a:ln w="38100" cap="flat" cmpd="sng">
            <a:solidFill>
              <a:schemeClr val="lt1"/>
            </a:solidFill>
            <a:prstDash val="solid"/>
            <a:round/>
            <a:headEnd type="none" w="sm" len="sm"/>
            <a:tailEnd type="none" w="sm" len="sm"/>
          </a:ln>
        </p:spPr>
      </p:sp>
      <p:sp>
        <p:nvSpPr>
          <p:cNvPr id="107" name="Google Shape;107;p18"/>
          <p:cNvSpPr txBox="1">
            <a:spLocks noGrp="1"/>
          </p:cNvSpPr>
          <p:nvPr>
            <p:ph type="body" idx="6"/>
          </p:nvPr>
        </p:nvSpPr>
        <p:spPr>
          <a:xfrm>
            <a:off x="8209082" y="4947405"/>
            <a:ext cx="2743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108" name="Google Shape;108;p18"/>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109" name="Google Shape;109;p18"/>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8"/>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4265613" y="1828800"/>
            <a:ext cx="6858002"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4400"/>
              <a:buFont typeface="Quattrocento Sans"/>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0"/>
          <p:cNvSpPr txBox="1">
            <a:spLocks noGrp="1"/>
          </p:cNvSpPr>
          <p:nvPr>
            <p:ph type="body" idx="1"/>
          </p:nvPr>
        </p:nvSpPr>
        <p:spPr>
          <a:xfrm>
            <a:off x="4265610" y="3733800"/>
            <a:ext cx="6858002"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solidFill>
                  <a:schemeClr val="dk1"/>
                </a:solidFill>
              </a:defRPr>
            </a:lvl1pPr>
            <a:lvl2pPr marL="914400" lvl="1" indent="-228600" algn="l">
              <a:lnSpc>
                <a:spcPct val="100000"/>
              </a:lnSpc>
              <a:spcBef>
                <a:spcPts val="1200"/>
              </a:spcBef>
              <a:spcAft>
                <a:spcPts val="0"/>
              </a:spcAft>
              <a:buClr>
                <a:srgbClr val="BA9789"/>
              </a:buClr>
              <a:buSzPts val="2000"/>
              <a:buNone/>
              <a:defRPr sz="2000">
                <a:solidFill>
                  <a:srgbClr val="BA9789"/>
                </a:solidFill>
              </a:defRPr>
            </a:lvl2pPr>
            <a:lvl3pPr marL="1371600" lvl="2" indent="-228600" algn="l">
              <a:lnSpc>
                <a:spcPct val="100000"/>
              </a:lnSpc>
              <a:spcBef>
                <a:spcPts val="800"/>
              </a:spcBef>
              <a:spcAft>
                <a:spcPts val="0"/>
              </a:spcAft>
              <a:buClr>
                <a:srgbClr val="BA9789"/>
              </a:buClr>
              <a:buSzPts val="1800"/>
              <a:buNone/>
              <a:defRPr sz="1800">
                <a:solidFill>
                  <a:srgbClr val="BA9789"/>
                </a:solidFill>
              </a:defRPr>
            </a:lvl3pPr>
            <a:lvl4pPr marL="1828800" lvl="3" indent="-228600" algn="l">
              <a:lnSpc>
                <a:spcPct val="100000"/>
              </a:lnSpc>
              <a:spcBef>
                <a:spcPts val="600"/>
              </a:spcBef>
              <a:spcAft>
                <a:spcPts val="0"/>
              </a:spcAft>
              <a:buClr>
                <a:srgbClr val="BA9789"/>
              </a:buClr>
              <a:buSzPts val="1600"/>
              <a:buNone/>
              <a:defRPr sz="1600">
                <a:solidFill>
                  <a:srgbClr val="BA9789"/>
                </a:solidFill>
              </a:defRPr>
            </a:lvl4pPr>
            <a:lvl5pPr marL="2286000" lvl="4" indent="-228600" algn="l">
              <a:lnSpc>
                <a:spcPct val="100000"/>
              </a:lnSpc>
              <a:spcBef>
                <a:spcPts val="600"/>
              </a:spcBef>
              <a:spcAft>
                <a:spcPts val="0"/>
              </a:spcAft>
              <a:buClr>
                <a:srgbClr val="BA9789"/>
              </a:buClr>
              <a:buSzPts val="1600"/>
              <a:buNone/>
              <a:defRPr sz="1600">
                <a:solidFill>
                  <a:srgbClr val="BA9789"/>
                </a:solidFill>
              </a:defRPr>
            </a:lvl5pPr>
            <a:lvl6pPr marL="2743200" lvl="5" indent="-228600" algn="l">
              <a:lnSpc>
                <a:spcPct val="90000"/>
              </a:lnSpc>
              <a:spcBef>
                <a:spcPts val="600"/>
              </a:spcBef>
              <a:spcAft>
                <a:spcPts val="0"/>
              </a:spcAft>
              <a:buClr>
                <a:srgbClr val="BA9789"/>
              </a:buClr>
              <a:buSzPts val="1600"/>
              <a:buNone/>
              <a:defRPr sz="1600">
                <a:solidFill>
                  <a:srgbClr val="BA9789"/>
                </a:solidFill>
              </a:defRPr>
            </a:lvl6pPr>
            <a:lvl7pPr marL="3200400" lvl="6" indent="-228600" algn="l">
              <a:lnSpc>
                <a:spcPct val="90000"/>
              </a:lnSpc>
              <a:spcBef>
                <a:spcPts val="600"/>
              </a:spcBef>
              <a:spcAft>
                <a:spcPts val="0"/>
              </a:spcAft>
              <a:buClr>
                <a:srgbClr val="BA9789"/>
              </a:buClr>
              <a:buSzPts val="1600"/>
              <a:buNone/>
              <a:defRPr sz="1600">
                <a:solidFill>
                  <a:srgbClr val="BA9789"/>
                </a:solidFill>
              </a:defRPr>
            </a:lvl7pPr>
            <a:lvl8pPr marL="3657600" lvl="7" indent="-228600" algn="l">
              <a:lnSpc>
                <a:spcPct val="90000"/>
              </a:lnSpc>
              <a:spcBef>
                <a:spcPts val="600"/>
              </a:spcBef>
              <a:spcAft>
                <a:spcPts val="0"/>
              </a:spcAft>
              <a:buClr>
                <a:srgbClr val="BA9789"/>
              </a:buClr>
              <a:buSzPts val="1600"/>
              <a:buNone/>
              <a:defRPr sz="1600">
                <a:solidFill>
                  <a:srgbClr val="BA9789"/>
                </a:solidFill>
              </a:defRPr>
            </a:lvl8pPr>
            <a:lvl9pPr marL="4114800" lvl="8" indent="-228600" algn="l">
              <a:lnSpc>
                <a:spcPct val="90000"/>
              </a:lnSpc>
              <a:spcBef>
                <a:spcPts val="600"/>
              </a:spcBef>
              <a:spcAft>
                <a:spcPts val="0"/>
              </a:spcAft>
              <a:buClr>
                <a:srgbClr val="BA9789"/>
              </a:buClr>
              <a:buSzPts val="1600"/>
              <a:buNone/>
              <a:defRPr sz="1600">
                <a:solidFill>
                  <a:srgbClr val="BA9789"/>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1"/>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117" name="Google Shape;117;p21"/>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1"/>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
        <p:nvSpPr>
          <p:cNvPr id="120" name="Google Shape;120;p22"/>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121" name="Google Shape;121;p22"/>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2"/>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4D290A"/>
              </a:buClr>
              <a:buSzPts val="3600"/>
              <a:buFont typeface="Quattrocento Sans"/>
              <a:buNone/>
              <a:defRPr sz="3600" b="0" i="0" u="none" strike="noStrike" cap="none">
                <a:solidFill>
                  <a:srgbClr val="4D290A"/>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1065214" y="1752600"/>
            <a:ext cx="10058400" cy="422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8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100000"/>
              </a:lnSpc>
              <a:spcBef>
                <a:spcPts val="8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5pPr>
            <a:lvl6pPr marL="2743200" marR="0" lvl="5"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6pPr>
            <a:lvl7pPr marL="3200400" marR="0" lvl="6"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7pPr>
            <a:lvl8pPr marL="3657600" marR="0" lvl="7"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8pPr>
            <a:lvl9pPr marL="4114800" marR="0" lvl="8"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13"/>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13" name="Google Shape;13;p13"/>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13"/>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225"/>
        <p:cNvGrpSpPr/>
        <p:nvPr/>
      </p:nvGrpSpPr>
      <p:grpSpPr>
        <a:xfrm>
          <a:off x="0" y="0"/>
          <a:ext cx="0" cy="0"/>
          <a:chOff x="0" y="0"/>
          <a:chExt cx="0" cy="0"/>
        </a:xfrm>
      </p:grpSpPr>
      <p:sp>
        <p:nvSpPr>
          <p:cNvPr id="226" name="Google Shape;226;g15687b8a777_0_232"/>
          <p:cNvSpPr txBox="1">
            <a:spLocks noGrp="1"/>
          </p:cNvSpPr>
          <p:nvPr>
            <p:ph type="title"/>
          </p:nvPr>
        </p:nvSpPr>
        <p:spPr>
          <a:xfrm>
            <a:off x="1065212" y="304800"/>
            <a:ext cx="10058400" cy="12192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4D290A"/>
              </a:buClr>
              <a:buSzPts val="3600"/>
              <a:buFont typeface="Quattrocento Sans"/>
              <a:buNone/>
              <a:defRPr sz="3600" b="0" i="0" u="none" strike="noStrike" cap="none">
                <a:solidFill>
                  <a:srgbClr val="4D290A"/>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7" name="Google Shape;227;g15687b8a777_0_232"/>
          <p:cNvSpPr txBox="1">
            <a:spLocks noGrp="1"/>
          </p:cNvSpPr>
          <p:nvPr>
            <p:ph type="body" idx="1"/>
          </p:nvPr>
        </p:nvSpPr>
        <p:spPr>
          <a:xfrm>
            <a:off x="1065214" y="1752600"/>
            <a:ext cx="10058400" cy="422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8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100000"/>
              </a:lnSpc>
              <a:spcBef>
                <a:spcPts val="8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5pPr>
            <a:lvl6pPr marL="2743200" marR="0" lvl="5"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6pPr>
            <a:lvl7pPr marL="3200400" marR="0" lvl="6"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7pPr>
            <a:lvl8pPr marL="3657600" marR="0" lvl="7"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8pPr>
            <a:lvl9pPr marL="4114800" marR="0" lvl="8"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8" name="Google Shape;228;g15687b8a777_0_232"/>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229" name="Google Shape;229;g15687b8a777_0_232"/>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30" name="Google Shape;230;g15687b8a777_0_232"/>
          <p:cNvSpPr txBox="1">
            <a:spLocks noGrp="1"/>
          </p:cNvSpPr>
          <p:nvPr>
            <p:ph type="dt" idx="10"/>
          </p:nvPr>
        </p:nvSpPr>
        <p:spPr>
          <a:xfrm>
            <a:off x="8075611" y="6019801"/>
            <a:ext cx="1396200" cy="22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4"/>
        <p:cNvGrpSpPr/>
        <p:nvPr/>
      </p:nvGrpSpPr>
      <p:grpSpPr>
        <a:xfrm>
          <a:off x="0" y="0"/>
          <a:ext cx="0" cy="0"/>
          <a:chOff x="0" y="0"/>
          <a:chExt cx="0" cy="0"/>
        </a:xfrm>
      </p:grpSpPr>
      <p:sp>
        <p:nvSpPr>
          <p:cNvPr id="445" name="Google Shape;445;g28236c6b974_0_21"/>
          <p:cNvSpPr txBox="1">
            <a:spLocks noGrp="1"/>
          </p:cNvSpPr>
          <p:nvPr>
            <p:ph type="ctrTitle"/>
          </p:nvPr>
        </p:nvSpPr>
        <p:spPr>
          <a:xfrm>
            <a:off x="1404025" y="1462625"/>
            <a:ext cx="6858000" cy="2940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4D290A"/>
              </a:buClr>
              <a:buSzPts val="2700"/>
              <a:buFont typeface="Quattrocento Sans"/>
              <a:buNone/>
            </a:pPr>
            <a:r>
              <a:rPr lang="en-GB" sz="3800" b="1">
                <a:solidFill>
                  <a:schemeClr val="accent3"/>
                </a:solidFill>
              </a:rPr>
              <a:t>Welcome to </a:t>
            </a:r>
            <a:br>
              <a:rPr lang="en-GB" sz="3800" b="1">
                <a:solidFill>
                  <a:schemeClr val="accent3"/>
                </a:solidFill>
              </a:rPr>
            </a:br>
            <a:r>
              <a:rPr lang="en-GB" sz="3800" b="1">
                <a:solidFill>
                  <a:schemeClr val="accent3"/>
                </a:solidFill>
              </a:rPr>
              <a:t>Al-Zaitoona Arabic School</a:t>
            </a:r>
            <a:endParaRPr sz="3800" b="1">
              <a:solidFill>
                <a:schemeClr val="accent3"/>
              </a:solidFill>
            </a:endParaRPr>
          </a:p>
          <a:p>
            <a:pPr marL="0" lvl="0" indent="0" algn="ctr" rtl="0">
              <a:lnSpc>
                <a:spcPct val="90000"/>
              </a:lnSpc>
              <a:spcBef>
                <a:spcPts val="0"/>
              </a:spcBef>
              <a:spcAft>
                <a:spcPts val="0"/>
              </a:spcAft>
              <a:buClr>
                <a:srgbClr val="4D290A"/>
              </a:buClr>
              <a:buSzPts val="2700"/>
              <a:buFont typeface="Quattrocento Sans"/>
              <a:buNone/>
            </a:pPr>
            <a:r>
              <a:rPr lang="en-GB" sz="3800" b="1">
                <a:solidFill>
                  <a:schemeClr val="accent3"/>
                </a:solidFill>
              </a:rPr>
              <a:t>2024-2025</a:t>
            </a:r>
            <a:br>
              <a:rPr lang="en-GB" sz="3500"/>
            </a:br>
            <a:br>
              <a:rPr lang="en-GB" sz="3500"/>
            </a:br>
            <a:r>
              <a:rPr lang="en-GB" sz="3800" b="1">
                <a:solidFill>
                  <a:schemeClr val="accent1"/>
                </a:solidFill>
              </a:rPr>
              <a:t>مرحباً بكم في مدرسة الزيتونة العربية</a:t>
            </a:r>
            <a:endParaRPr sz="3800" b="1">
              <a:solidFill>
                <a:schemeClr val="accent1"/>
              </a:solidFill>
            </a:endParaRPr>
          </a:p>
        </p:txBody>
      </p:sp>
      <p:sp>
        <p:nvSpPr>
          <p:cNvPr id="446" name="Google Shape;446;g28236c6b974_0_21"/>
          <p:cNvSpPr txBox="1">
            <a:spLocks noGrp="1"/>
          </p:cNvSpPr>
          <p:nvPr>
            <p:ph type="subTitle" idx="1"/>
          </p:nvPr>
        </p:nvSpPr>
        <p:spPr>
          <a:xfrm>
            <a:off x="743375" y="5123650"/>
            <a:ext cx="10077600" cy="91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GB" sz="3400" b="1">
                <a:solidFill>
                  <a:schemeClr val="dk2"/>
                </a:solidFill>
              </a:rPr>
              <a:t>Shooting Stars Group                                 مجموعة الشهب</a:t>
            </a:r>
            <a:endParaRPr sz="3400"/>
          </a:p>
        </p:txBody>
      </p:sp>
      <p:pic>
        <p:nvPicPr>
          <p:cNvPr id="447" name="Google Shape;447;g28236c6b974_0_21"/>
          <p:cNvPicPr preferRelativeResize="0"/>
          <p:nvPr/>
        </p:nvPicPr>
        <p:blipFill>
          <a:blip r:embed="rId4">
            <a:alphaModFix/>
          </a:blip>
          <a:stretch>
            <a:fillRect/>
          </a:stretch>
        </p:blipFill>
        <p:spPr>
          <a:xfrm>
            <a:off x="5287425" y="4530275"/>
            <a:ext cx="2129475" cy="19029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30246f72daa_0_1"/>
          <p:cNvSpPr txBox="1">
            <a:spLocks noGrp="1"/>
          </p:cNvSpPr>
          <p:nvPr>
            <p:ph type="title"/>
          </p:nvPr>
        </p:nvSpPr>
        <p:spPr>
          <a:xfrm>
            <a:off x="1246375" y="807825"/>
            <a:ext cx="10116900" cy="7293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GB" b="1"/>
              <a:t>Islamic Study                                                   التربية الإسلامية</a:t>
            </a:r>
            <a:endParaRPr b="1"/>
          </a:p>
        </p:txBody>
      </p:sp>
      <p:sp>
        <p:nvSpPr>
          <p:cNvPr id="511" name="Google Shape;511;g30246f72daa_0_1"/>
          <p:cNvSpPr txBox="1">
            <a:spLocks noGrp="1"/>
          </p:cNvSpPr>
          <p:nvPr>
            <p:ph type="body" idx="1"/>
          </p:nvPr>
        </p:nvSpPr>
        <p:spPr>
          <a:xfrm>
            <a:off x="1065212" y="1825625"/>
            <a:ext cx="4954500" cy="4188000"/>
          </a:xfrm>
          <a:prstGeom prst="rect">
            <a:avLst/>
          </a:prstGeom>
        </p:spPr>
        <p:txBody>
          <a:bodyPr spcFirstLastPara="1" wrap="square" lIns="91425" tIns="45700" rIns="91425" bIns="45700" anchor="t" anchorCtr="0">
            <a:normAutofit/>
          </a:bodyPr>
          <a:lstStyle/>
          <a:p>
            <a:pPr marL="0" lvl="0" indent="0" algn="l" rtl="0">
              <a:spcBef>
                <a:spcPts val="1800"/>
              </a:spcBef>
              <a:spcAft>
                <a:spcPts val="0"/>
              </a:spcAft>
              <a:buNone/>
            </a:pPr>
            <a:r>
              <a:rPr lang="en-GB" sz="2300"/>
              <a:t>ِ</a:t>
            </a:r>
            <a:r>
              <a:rPr lang="en-GB" sz="2300" b="1">
                <a:solidFill>
                  <a:schemeClr val="dk2"/>
                </a:solidFill>
              </a:rPr>
              <a:t>Al-Tareeq Al-Moneer is a series of Islamic books that represent Islamic education lessons simply, easily and suitable for the age group. This series contains an interesting set of lessons that will enrich the young Muslim with knowledge and faith (Faith- Pillars of Islam- Morals of Islam- Prophet Mohd (PBUH)- Surahs-Prayers)</a:t>
            </a:r>
            <a:endParaRPr sz="2300" b="1">
              <a:solidFill>
                <a:schemeClr val="dk2"/>
              </a:solidFill>
            </a:endParaRPr>
          </a:p>
        </p:txBody>
      </p:sp>
      <p:sp>
        <p:nvSpPr>
          <p:cNvPr id="512" name="Google Shape;512;g30246f72daa_0_1"/>
          <p:cNvSpPr txBox="1">
            <a:spLocks noGrp="1"/>
          </p:cNvSpPr>
          <p:nvPr>
            <p:ph type="body" idx="2"/>
          </p:nvPr>
        </p:nvSpPr>
        <p:spPr>
          <a:xfrm>
            <a:off x="6707800" y="2005700"/>
            <a:ext cx="4951500" cy="3018900"/>
          </a:xfrm>
          <a:prstGeom prst="rect">
            <a:avLst/>
          </a:prstGeom>
        </p:spPr>
        <p:txBody>
          <a:bodyPr spcFirstLastPara="1" wrap="square" lIns="91425" tIns="45700" rIns="91425" bIns="45700" anchor="t" anchorCtr="0">
            <a:normAutofit lnSpcReduction="20000"/>
          </a:bodyPr>
          <a:lstStyle/>
          <a:p>
            <a:pPr marL="0" lvl="0" indent="0" algn="r" rtl="1">
              <a:spcBef>
                <a:spcPts val="1800"/>
              </a:spcBef>
              <a:spcAft>
                <a:spcPts val="0"/>
              </a:spcAft>
              <a:buNone/>
            </a:pPr>
            <a:r>
              <a:rPr lang="en-GB" b="1">
                <a:solidFill>
                  <a:schemeClr val="dk2"/>
                </a:solidFill>
              </a:rPr>
              <a:t>الطريق المنير هي سلسلة من الكتب الإسلامية تقدم دروس التربية الإسلامية بطريقة سهلة، مبسطة ومناسبة جداً للمراحل العمرية. تحتوي هذه السلسلة على مجموعة شيقة من الدروس التي تخص المسلم الصغير  وتثري لديه المعرفة والإيمان (العقيدة - اركان الإسلام - آداب الإسلام -النبي محمد عليه الصلاة والسلام - سور قرآنية _ أدعية )</a:t>
            </a:r>
            <a:endParaRPr b="1">
              <a:solidFill>
                <a:schemeClr val="dk2"/>
              </a:solidFill>
            </a:endParaRPr>
          </a:p>
          <a:p>
            <a:pPr marL="0" lvl="0" indent="0" algn="r" rtl="1">
              <a:spcBef>
                <a:spcPts val="1800"/>
              </a:spcBef>
              <a:spcAft>
                <a:spcPts val="0"/>
              </a:spcAft>
              <a:buNone/>
            </a:pPr>
            <a:endParaRPr b="1">
              <a:solidFill>
                <a:schemeClr val="dk2"/>
              </a:solidFill>
            </a:endParaRPr>
          </a:p>
        </p:txBody>
      </p:sp>
      <p:pic>
        <p:nvPicPr>
          <p:cNvPr id="513" name="Google Shape;513;g30246f72daa_0_1"/>
          <p:cNvPicPr preferRelativeResize="0"/>
          <p:nvPr/>
        </p:nvPicPr>
        <p:blipFill rotWithShape="1">
          <a:blip r:embed="rId3">
            <a:alphaModFix/>
          </a:blip>
          <a:srcRect l="72858" t="39423" r="6462" b="12238"/>
          <a:stretch/>
        </p:blipFill>
        <p:spPr>
          <a:xfrm>
            <a:off x="5785600" y="4093625"/>
            <a:ext cx="1715150" cy="2505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g282e075dea4_0_222"/>
          <p:cNvSpPr txBox="1"/>
          <p:nvPr/>
        </p:nvSpPr>
        <p:spPr>
          <a:xfrm>
            <a:off x="344800" y="2159850"/>
            <a:ext cx="10176000" cy="40866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950"/>
              <a:buFont typeface="Arial"/>
              <a:buNone/>
            </a:pPr>
            <a:r>
              <a:rPr lang="en-GB" sz="1950" b="1" i="0" u="none" strike="noStrike" cap="none">
                <a:solidFill>
                  <a:schemeClr val="dk2"/>
                </a:solidFill>
                <a:latin typeface="Arial"/>
                <a:ea typeface="Arial"/>
                <a:cs typeface="Arial"/>
                <a:sym typeface="Arial"/>
              </a:rPr>
              <a:t>يصل الطلاب إلى المدرسة ويجتمعون في فصولهم </a:t>
            </a:r>
            <a:endParaRPr sz="1950" b="1" i="0" u="none" strike="noStrike" cap="none">
              <a:solidFill>
                <a:schemeClr val="dk2"/>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950"/>
              <a:buFont typeface="Arial"/>
              <a:buNone/>
            </a:pPr>
            <a:r>
              <a:rPr lang="en-GB" sz="1950" b="1" i="0" u="none" strike="noStrike" cap="none">
                <a:solidFill>
                  <a:schemeClr val="dk2"/>
                </a:solidFill>
                <a:latin typeface="Arial"/>
                <a:ea typeface="Arial"/>
                <a:cs typeface="Arial"/>
                <a:sym typeface="Arial"/>
              </a:rPr>
              <a:t>.تقوم المعلمة بتسجيل الحضور</a:t>
            </a:r>
            <a:endParaRPr sz="1950" b="1" i="0" u="none" strike="noStrike" cap="none">
              <a:solidFill>
                <a:schemeClr val="dk2"/>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950"/>
              <a:buFont typeface="Arial"/>
              <a:buNone/>
            </a:pPr>
            <a:r>
              <a:rPr lang="en-GB" sz="1950" b="1" i="0" u="none" strike="noStrike" cap="none">
                <a:solidFill>
                  <a:schemeClr val="dk2"/>
                </a:solidFill>
                <a:latin typeface="Arial"/>
                <a:ea typeface="Arial"/>
                <a:cs typeface="Arial"/>
                <a:sym typeface="Arial"/>
              </a:rPr>
              <a:t>تحية الصباح باللغة العربية: تعزيز مهارات اللغة، تسأل المعلمة الأطفال كيف يشعرون باللغة العربية. تساعدهم ذلك على ممارسة العربية الحوارية والتعبير عن مشاعرهم</a:t>
            </a:r>
            <a:endParaRPr sz="1950" b="1" i="0" u="none" strike="noStrike" cap="none">
              <a:solidFill>
                <a:schemeClr val="dk2"/>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950"/>
              <a:buFont typeface="Arial"/>
              <a:buNone/>
            </a:pPr>
            <a:r>
              <a:rPr lang="en-GB" sz="1950" b="1" i="0" u="none" strike="noStrike" cap="none">
                <a:solidFill>
                  <a:schemeClr val="dk2"/>
                </a:solidFill>
                <a:latin typeface="Arial"/>
                <a:ea typeface="Arial"/>
                <a:cs typeface="Arial"/>
                <a:sym typeface="Arial"/>
              </a:rPr>
              <a:t>مراجعة ما تم تعلمه الأسبوع الماضي: تراجع المعلمة ما تم تعلمه الطلاب في الأسبوع السابق. ويمكن أن يشمل ذلك المفردات والمفاهيم وأي معلومات مهمة. يساعد ذلك على تعزيز المعرفة المكتسبة</a:t>
            </a:r>
            <a:endParaRPr sz="1950" b="1" i="0" u="none" strike="noStrike" cap="none">
              <a:solidFill>
                <a:schemeClr val="dk2"/>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950"/>
              <a:buFont typeface="Arial"/>
              <a:buNone/>
            </a:pPr>
            <a:r>
              <a:rPr lang="en-GB" sz="1950" b="1" i="0" u="none" strike="noStrike" cap="none">
                <a:solidFill>
                  <a:schemeClr val="dk2"/>
                </a:solidFill>
                <a:latin typeface="Arial"/>
                <a:ea typeface="Arial"/>
                <a:cs typeface="Arial"/>
                <a:sym typeface="Arial"/>
              </a:rPr>
              <a:t>القراءة: حيث يقوم الطلاب بقراءة النص مناسب  لأعمارهم</a:t>
            </a:r>
            <a:endParaRPr sz="1950" b="1" i="0" u="none" strike="noStrike" cap="none">
              <a:solidFill>
                <a:schemeClr val="dk2"/>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950"/>
              <a:buFont typeface="Arial"/>
              <a:buNone/>
            </a:pPr>
            <a:r>
              <a:rPr lang="en-GB" sz="1950" b="1" i="0" u="none" strike="noStrike" cap="none">
                <a:solidFill>
                  <a:schemeClr val="dk2"/>
                </a:solidFill>
                <a:latin typeface="Arial"/>
                <a:ea typeface="Arial"/>
                <a:cs typeface="Arial"/>
                <a:sym typeface="Arial"/>
              </a:rPr>
              <a:t>مراجعة وتصحيح الواجبات: يوفر ذلك ردود فعل </a:t>
            </a:r>
            <a:r>
              <a:rPr lang="en-GB" sz="1950" b="1">
                <a:solidFill>
                  <a:schemeClr val="dk2"/>
                </a:solidFill>
              </a:rPr>
              <a:t>الطلاب</a:t>
            </a:r>
            <a:r>
              <a:rPr lang="en-GB" sz="1950" b="1" i="0" u="none" strike="noStrike" cap="none">
                <a:solidFill>
                  <a:schemeClr val="dk2"/>
                </a:solidFill>
                <a:latin typeface="Arial"/>
                <a:ea typeface="Arial"/>
                <a:cs typeface="Arial"/>
                <a:sym typeface="Arial"/>
              </a:rPr>
              <a:t> و</a:t>
            </a:r>
            <a:r>
              <a:rPr lang="en-GB" sz="1950" b="1">
                <a:solidFill>
                  <a:schemeClr val="dk2"/>
                </a:solidFill>
              </a:rPr>
              <a:t>ي</a:t>
            </a:r>
            <a:r>
              <a:rPr lang="en-GB" sz="1950" b="1" i="0" u="none" strike="noStrike" cap="none">
                <a:solidFill>
                  <a:schemeClr val="dk2"/>
                </a:solidFill>
                <a:latin typeface="Arial"/>
                <a:ea typeface="Arial"/>
                <a:cs typeface="Arial"/>
                <a:sym typeface="Arial"/>
              </a:rPr>
              <a:t>ساعدهم على فهم نقاط قوتهم ومجالات التحسين</a:t>
            </a:r>
            <a:endParaRPr sz="1950" b="1" i="0" u="none" strike="noStrike" cap="none">
              <a:solidFill>
                <a:schemeClr val="dk2"/>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950"/>
              <a:buFont typeface="Arial"/>
              <a:buNone/>
            </a:pPr>
            <a:r>
              <a:rPr lang="en-GB" sz="1950" b="1" i="0" u="none" strike="noStrike" cap="none">
                <a:solidFill>
                  <a:schemeClr val="dk2"/>
                </a:solidFill>
                <a:latin typeface="Arial"/>
                <a:ea typeface="Arial"/>
                <a:cs typeface="Arial"/>
                <a:sym typeface="Arial"/>
              </a:rPr>
              <a:t>زيارة للمكتبة: تشجع زيارة المكتبة المدرسية حب القراءة. يمكن للطلاب اختيار الكتب للقراءة بشكل مستقل أو مع زملائهم</a:t>
            </a:r>
            <a:endParaRPr sz="1950" b="1" i="0" u="none" strike="noStrike" cap="none">
              <a:solidFill>
                <a:schemeClr val="dk2"/>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950"/>
              <a:buFont typeface="Arial"/>
              <a:buNone/>
            </a:pPr>
            <a:r>
              <a:rPr lang="en-GB" sz="1950" b="1" i="0" u="none" strike="noStrike" cap="none">
                <a:solidFill>
                  <a:schemeClr val="dk2"/>
                </a:solidFill>
                <a:latin typeface="Arial"/>
                <a:ea typeface="Arial"/>
                <a:cs typeface="Arial"/>
                <a:sym typeface="Arial"/>
              </a:rPr>
              <a:t>أنشطة لتعزيز التعلم: تُجرى أنشطة ممتعة وتفاعلية ترتبط بدروس اليوم لتعزيز التعلم. قد تشمل ذلك الألعاب </a:t>
            </a:r>
            <a:endParaRPr sz="1950" b="1" i="0" u="none" strike="noStrike" cap="none">
              <a:solidFill>
                <a:schemeClr val="dk2"/>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950"/>
              <a:buFont typeface="Arial"/>
              <a:buNone/>
            </a:pPr>
            <a:r>
              <a:rPr lang="en-GB" sz="1950" b="1" i="0" u="none" strike="noStrike" cap="none">
                <a:solidFill>
                  <a:schemeClr val="dk2"/>
                </a:solidFill>
                <a:latin typeface="Arial"/>
                <a:ea typeface="Arial"/>
                <a:cs typeface="Arial"/>
                <a:sym typeface="Arial"/>
              </a:rPr>
              <a:t>استراحة الصباح: يتاح للطلاب فترة راحة للتواصل الاجتماعي وتناول الوجبات الخفيفة واستعادة النشاط </a:t>
            </a:r>
            <a:endParaRPr sz="1950" b="1" i="0" u="none" strike="noStrike" cap="none">
              <a:solidFill>
                <a:schemeClr val="dk2"/>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950"/>
              <a:buFont typeface="Arial"/>
              <a:buNone/>
            </a:pPr>
            <a:r>
              <a:rPr lang="en-GB" sz="1950" b="1" i="0" u="none" strike="noStrike" cap="none">
                <a:solidFill>
                  <a:schemeClr val="dk2"/>
                </a:solidFill>
                <a:latin typeface="Arial"/>
                <a:ea typeface="Arial"/>
                <a:cs typeface="Arial"/>
                <a:sym typeface="Arial"/>
              </a:rPr>
              <a:t>تلاوة القرآن: </a:t>
            </a:r>
            <a:r>
              <a:rPr lang="en-GB" sz="1950" b="1">
                <a:solidFill>
                  <a:schemeClr val="dk2"/>
                </a:solidFill>
              </a:rPr>
              <a:t>يقوم الطلاب تباعا</a:t>
            </a:r>
            <a:r>
              <a:rPr lang="en-GB" sz="1950" b="1" i="0" u="none" strike="noStrike" cap="none">
                <a:solidFill>
                  <a:schemeClr val="dk2"/>
                </a:solidFill>
                <a:latin typeface="Arial"/>
                <a:ea typeface="Arial"/>
                <a:cs typeface="Arial"/>
                <a:sym typeface="Arial"/>
              </a:rPr>
              <a:t> بتلاوة القرآن، لتعزيز التعليم الديني والثقافي</a:t>
            </a:r>
            <a:endParaRPr sz="1950" b="1" i="0" u="none" strike="noStrike" cap="none">
              <a:solidFill>
                <a:schemeClr val="dk2"/>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950"/>
              <a:buFont typeface="Arial"/>
              <a:buNone/>
            </a:pPr>
            <a:r>
              <a:rPr lang="en-GB" sz="1950" b="1" i="0" u="none" strike="noStrike" cap="none">
                <a:solidFill>
                  <a:schemeClr val="dk2"/>
                </a:solidFill>
                <a:latin typeface="Arial"/>
                <a:ea typeface="Arial"/>
                <a:cs typeface="Arial"/>
                <a:sym typeface="Arial"/>
              </a:rPr>
              <a:t>التعليم الإسلامي </a:t>
            </a:r>
            <a:r>
              <a:rPr lang="en-GB" sz="1950" b="1">
                <a:solidFill>
                  <a:schemeClr val="dk2"/>
                </a:solidFill>
              </a:rPr>
              <a:t>يهدف إلى تزويد الطلاب بفهم شامل للإسلام وقيمه ومبادئه</a:t>
            </a:r>
            <a:endParaRPr sz="2300" b="1" i="0" u="none" strike="noStrike" cap="none">
              <a:solidFill>
                <a:srgbClr val="000000"/>
              </a:solidFill>
              <a:latin typeface="Arial"/>
              <a:ea typeface="Arial"/>
              <a:cs typeface="Arial"/>
              <a:sym typeface="Arial"/>
            </a:endParaRPr>
          </a:p>
        </p:txBody>
      </p:sp>
      <p:sp>
        <p:nvSpPr>
          <p:cNvPr id="520" name="Google Shape;520;g282e075dea4_0_222"/>
          <p:cNvSpPr/>
          <p:nvPr/>
        </p:nvSpPr>
        <p:spPr>
          <a:xfrm>
            <a:off x="9467650" y="130450"/>
            <a:ext cx="2407500" cy="2254800"/>
          </a:xfrm>
          <a:prstGeom prst="wedgeEllipseCallout">
            <a:avLst>
              <a:gd name="adj1" fmla="val -68468"/>
              <a:gd name="adj2" fmla="val 168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2"/>
              </a:buClr>
              <a:buSzPts val="1100"/>
              <a:buFont typeface="Arial"/>
              <a:buNone/>
            </a:pPr>
            <a:r>
              <a:rPr lang="en-GB" sz="2100" b="1" i="0" u="none" strike="noStrike" cap="none">
                <a:solidFill>
                  <a:srgbClr val="4D290A"/>
                </a:solidFill>
                <a:latin typeface="Quattrocento Sans"/>
                <a:ea typeface="Quattrocento Sans"/>
                <a:cs typeface="Quattrocento Sans"/>
                <a:sym typeface="Quattrocento Sans"/>
              </a:rPr>
              <a:t>A typical day in Shooting </a:t>
            </a:r>
            <a:r>
              <a:rPr lang="en-GB" sz="2100" b="1">
                <a:solidFill>
                  <a:srgbClr val="4D290A"/>
                </a:solidFill>
                <a:latin typeface="Quattrocento Sans"/>
                <a:ea typeface="Quattrocento Sans"/>
                <a:cs typeface="Quattrocento Sans"/>
                <a:sym typeface="Quattrocento Sans"/>
              </a:rPr>
              <a:t>Stars</a:t>
            </a:r>
            <a:r>
              <a:rPr lang="en-GB" sz="2100" b="1" i="0" u="none" strike="noStrike" cap="none">
                <a:solidFill>
                  <a:srgbClr val="4D290A"/>
                </a:solidFill>
                <a:latin typeface="Quattrocento Sans"/>
                <a:ea typeface="Quattrocento Sans"/>
                <a:cs typeface="Quattrocento Sans"/>
                <a:sym typeface="Quattrocento Sans"/>
              </a:rPr>
              <a:t> group </a:t>
            </a:r>
            <a:endParaRPr sz="2100" b="1" i="0" u="none" strike="noStrike" cap="none">
              <a:solidFill>
                <a:srgbClr val="4D290A"/>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chemeClr val="dk2"/>
              </a:buClr>
              <a:buSzPts val="1100"/>
              <a:buFont typeface="Arial"/>
              <a:buNone/>
            </a:pPr>
            <a:r>
              <a:rPr lang="en-GB" sz="2100" b="1" i="0" u="none" strike="noStrike" cap="none">
                <a:solidFill>
                  <a:srgbClr val="29333F"/>
                </a:solidFill>
                <a:highlight>
                  <a:srgbClr val="D9EAD3"/>
                </a:highlight>
                <a:latin typeface="Quattrocento Sans"/>
                <a:ea typeface="Quattrocento Sans"/>
                <a:cs typeface="Quattrocento Sans"/>
                <a:sym typeface="Quattrocento Sans"/>
              </a:rPr>
              <a:t>نموذج عن يوم دراسي</a:t>
            </a:r>
            <a:endParaRPr sz="1500" b="1" i="0" u="none" strike="noStrike" cap="none">
              <a:solidFill>
                <a:srgbClr val="4D290A"/>
              </a:solidFill>
              <a:highlight>
                <a:srgbClr val="D9EAD3"/>
              </a:highlight>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9"/>
          <p:cNvSpPr/>
          <p:nvPr/>
        </p:nvSpPr>
        <p:spPr>
          <a:xfrm>
            <a:off x="9317925" y="149075"/>
            <a:ext cx="2687700" cy="2093100"/>
          </a:xfrm>
          <a:prstGeom prst="wedgeEllipseCallout">
            <a:avLst>
              <a:gd name="adj1" fmla="val -48460"/>
              <a:gd name="adj2" fmla="val 7399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2"/>
              </a:buClr>
              <a:buSzPts val="1100"/>
              <a:buFont typeface="Arial"/>
              <a:buNone/>
            </a:pPr>
            <a:r>
              <a:rPr lang="en-GB" sz="2100" b="1" i="0" u="none" strike="noStrike" cap="none">
                <a:solidFill>
                  <a:srgbClr val="4D290A"/>
                </a:solidFill>
                <a:latin typeface="Quattrocento Sans"/>
                <a:ea typeface="Quattrocento Sans"/>
                <a:cs typeface="Quattrocento Sans"/>
                <a:sym typeface="Quattrocento Sans"/>
              </a:rPr>
              <a:t>A typical day in Shooting </a:t>
            </a:r>
            <a:r>
              <a:rPr lang="en-GB" sz="2100" b="1">
                <a:solidFill>
                  <a:srgbClr val="4D290A"/>
                </a:solidFill>
                <a:latin typeface="Quattrocento Sans"/>
                <a:ea typeface="Quattrocento Sans"/>
                <a:cs typeface="Quattrocento Sans"/>
                <a:sym typeface="Quattrocento Sans"/>
              </a:rPr>
              <a:t>Stars </a:t>
            </a:r>
            <a:r>
              <a:rPr lang="en-GB" sz="2100" b="1" i="0" u="none" strike="noStrike" cap="none">
                <a:solidFill>
                  <a:srgbClr val="4D290A"/>
                </a:solidFill>
                <a:latin typeface="Quattrocento Sans"/>
                <a:ea typeface="Quattrocento Sans"/>
                <a:cs typeface="Quattrocento Sans"/>
                <a:sym typeface="Quattrocento Sans"/>
              </a:rPr>
              <a:t>group at Al-Zaitoona</a:t>
            </a:r>
            <a:endParaRPr sz="2100" b="1" i="0" u="none" strike="noStrike" cap="none">
              <a:solidFill>
                <a:srgbClr val="4D290A"/>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chemeClr val="dk2"/>
              </a:buClr>
              <a:buSzPts val="1100"/>
              <a:buFont typeface="Arial"/>
              <a:buNone/>
            </a:pPr>
            <a:r>
              <a:rPr lang="en-GB" sz="2100" b="1" i="0" u="none" strike="noStrike" cap="none">
                <a:solidFill>
                  <a:srgbClr val="29333F"/>
                </a:solidFill>
                <a:highlight>
                  <a:srgbClr val="D9EAD3"/>
                </a:highlight>
                <a:latin typeface="Quattrocento Sans"/>
                <a:ea typeface="Quattrocento Sans"/>
                <a:cs typeface="Quattrocento Sans"/>
                <a:sym typeface="Quattrocento Sans"/>
              </a:rPr>
              <a:t>نموذج عن يوم دراسي</a:t>
            </a:r>
            <a:endParaRPr sz="1500" b="1" i="0" u="none" strike="noStrike" cap="none">
              <a:solidFill>
                <a:srgbClr val="4D290A"/>
              </a:solidFill>
              <a:highlight>
                <a:srgbClr val="D9EAD3"/>
              </a:highlight>
              <a:latin typeface="Quattrocento Sans"/>
              <a:ea typeface="Quattrocento Sans"/>
              <a:cs typeface="Quattrocento Sans"/>
              <a:sym typeface="Quattrocento Sans"/>
            </a:endParaRPr>
          </a:p>
        </p:txBody>
      </p:sp>
      <p:sp>
        <p:nvSpPr>
          <p:cNvPr id="526" name="Google Shape;526;p9"/>
          <p:cNvSpPr txBox="1"/>
          <p:nvPr/>
        </p:nvSpPr>
        <p:spPr>
          <a:xfrm>
            <a:off x="327525" y="1807675"/>
            <a:ext cx="9456900" cy="48231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chemeClr val="dk2"/>
              </a:buClr>
              <a:buSzPts val="1600"/>
              <a:buAutoNum type="arabicPeriod"/>
            </a:pPr>
            <a:r>
              <a:rPr lang="en-GB" sz="1500" b="1" i="0" u="none" strike="noStrike" cap="none">
                <a:solidFill>
                  <a:schemeClr val="dk2"/>
                </a:solidFill>
                <a:latin typeface="Arial"/>
                <a:ea typeface="Arial"/>
                <a:cs typeface="Arial"/>
                <a:sym typeface="Arial"/>
              </a:rPr>
              <a:t>Registration  Students arrive at school and gather in their classrooms. </a:t>
            </a:r>
            <a:endParaRPr sz="1500" b="1">
              <a:solidFill>
                <a:schemeClr val="dk2"/>
              </a:solidFill>
            </a:endParaRPr>
          </a:p>
          <a:p>
            <a:pPr marL="457200" marR="0" lvl="0" indent="-330200" algn="l" rtl="0">
              <a:lnSpc>
                <a:spcPct val="115000"/>
              </a:lnSpc>
              <a:spcBef>
                <a:spcPts val="0"/>
              </a:spcBef>
              <a:spcAft>
                <a:spcPts val="0"/>
              </a:spcAft>
              <a:buClr>
                <a:schemeClr val="dk2"/>
              </a:buClr>
              <a:buSzPts val="1600"/>
              <a:buAutoNum type="arabicPeriod"/>
            </a:pPr>
            <a:r>
              <a:rPr lang="en-GB" sz="1500" b="1" i="0" u="none" strike="noStrike" cap="none">
                <a:solidFill>
                  <a:schemeClr val="dk2"/>
                </a:solidFill>
                <a:latin typeface="Arial"/>
                <a:ea typeface="Arial"/>
                <a:cs typeface="Arial"/>
                <a:sym typeface="Arial"/>
              </a:rPr>
              <a:t>Morning Greeting in Arabic: To foster language skills, the teacher asks the children how they are feeling in Arabic. This helps them practice conversational Arabic and express their emotions.</a:t>
            </a:r>
            <a:endParaRPr sz="1500" b="1" i="0" u="none" strike="noStrike" cap="none">
              <a:solidFill>
                <a:schemeClr val="dk2"/>
              </a:solidFill>
              <a:latin typeface="Arial"/>
              <a:ea typeface="Arial"/>
              <a:cs typeface="Arial"/>
              <a:sym typeface="Arial"/>
            </a:endParaRPr>
          </a:p>
          <a:p>
            <a:pPr marL="457200" marR="0" lvl="0" indent="-330200" algn="l" rtl="0">
              <a:lnSpc>
                <a:spcPct val="115000"/>
              </a:lnSpc>
              <a:spcBef>
                <a:spcPts val="0"/>
              </a:spcBef>
              <a:spcAft>
                <a:spcPts val="0"/>
              </a:spcAft>
              <a:buClr>
                <a:schemeClr val="dk2"/>
              </a:buClr>
              <a:buSzPts val="1600"/>
              <a:buAutoNum type="arabicPeriod"/>
            </a:pPr>
            <a:r>
              <a:rPr lang="en-GB" sz="1500" b="1" i="0" u="none" strike="noStrike" cap="none">
                <a:solidFill>
                  <a:schemeClr val="dk2"/>
                </a:solidFill>
                <a:latin typeface="Arial"/>
                <a:ea typeface="Arial"/>
                <a:cs typeface="Arial"/>
                <a:sym typeface="Arial"/>
              </a:rPr>
              <a:t>Recap of Last Week's Learning : The teacher reviews what was learned in the previous week. This could include vocabulary, concepts, or any important information. It helps reinforce the knowledge acquired.</a:t>
            </a:r>
            <a:endParaRPr sz="1500" b="1" i="0" u="none" strike="noStrike" cap="none">
              <a:solidFill>
                <a:schemeClr val="dk2"/>
              </a:solidFill>
              <a:latin typeface="Arial"/>
              <a:ea typeface="Arial"/>
              <a:cs typeface="Arial"/>
              <a:sym typeface="Arial"/>
            </a:endParaRPr>
          </a:p>
          <a:p>
            <a:pPr marL="457200" marR="0" lvl="0" indent="-330200" algn="l" rtl="0">
              <a:lnSpc>
                <a:spcPct val="115000"/>
              </a:lnSpc>
              <a:spcBef>
                <a:spcPts val="0"/>
              </a:spcBef>
              <a:spcAft>
                <a:spcPts val="0"/>
              </a:spcAft>
              <a:buClr>
                <a:schemeClr val="dk2"/>
              </a:buClr>
              <a:buSzPts val="1600"/>
              <a:buAutoNum type="arabicPeriod"/>
            </a:pPr>
            <a:r>
              <a:rPr lang="en-GB" sz="1500" b="1" i="0" u="none" strike="noStrike" cap="none">
                <a:solidFill>
                  <a:schemeClr val="dk2"/>
                </a:solidFill>
                <a:latin typeface="Arial"/>
                <a:ea typeface="Arial"/>
                <a:cs typeface="Arial"/>
                <a:sym typeface="Arial"/>
              </a:rPr>
              <a:t>Reading : students read age-appropriate books.</a:t>
            </a:r>
            <a:endParaRPr sz="1500" b="1" i="0" u="none" strike="noStrike" cap="none">
              <a:solidFill>
                <a:schemeClr val="dk2"/>
              </a:solidFill>
              <a:latin typeface="Arial"/>
              <a:ea typeface="Arial"/>
              <a:cs typeface="Arial"/>
              <a:sym typeface="Arial"/>
            </a:endParaRPr>
          </a:p>
          <a:p>
            <a:pPr marL="457200" marR="0" lvl="0" indent="-330200" algn="l" rtl="0">
              <a:lnSpc>
                <a:spcPct val="115000"/>
              </a:lnSpc>
              <a:spcBef>
                <a:spcPts val="0"/>
              </a:spcBef>
              <a:spcAft>
                <a:spcPts val="0"/>
              </a:spcAft>
              <a:buClr>
                <a:schemeClr val="dk2"/>
              </a:buClr>
              <a:buSzPts val="1600"/>
              <a:buAutoNum type="arabicPeriod"/>
            </a:pPr>
            <a:r>
              <a:rPr lang="en-GB" sz="1500" b="1" i="0" u="none" strike="noStrike" cap="none">
                <a:solidFill>
                  <a:schemeClr val="dk2"/>
                </a:solidFill>
                <a:latin typeface="Arial"/>
                <a:ea typeface="Arial"/>
                <a:cs typeface="Arial"/>
                <a:sym typeface="Arial"/>
              </a:rPr>
              <a:t>Assignment Review and Marking: This provides feedback to students and helps them understand their strengths and areas for improvement.</a:t>
            </a:r>
            <a:endParaRPr sz="1500" b="1" i="0" u="none" strike="noStrike" cap="none">
              <a:solidFill>
                <a:schemeClr val="dk2"/>
              </a:solidFill>
              <a:latin typeface="Arial"/>
              <a:ea typeface="Arial"/>
              <a:cs typeface="Arial"/>
              <a:sym typeface="Arial"/>
            </a:endParaRPr>
          </a:p>
          <a:p>
            <a:pPr marL="457200" marR="0" lvl="0" indent="-330200" algn="l" rtl="0">
              <a:lnSpc>
                <a:spcPct val="115000"/>
              </a:lnSpc>
              <a:spcBef>
                <a:spcPts val="0"/>
              </a:spcBef>
              <a:spcAft>
                <a:spcPts val="0"/>
              </a:spcAft>
              <a:buClr>
                <a:schemeClr val="dk2"/>
              </a:buClr>
              <a:buSzPts val="1600"/>
              <a:buAutoNum type="arabicPeriod"/>
            </a:pPr>
            <a:r>
              <a:rPr lang="en-GB" sz="1500" b="1" i="0" u="none" strike="noStrike" cap="none">
                <a:solidFill>
                  <a:schemeClr val="dk2"/>
                </a:solidFill>
                <a:latin typeface="Arial"/>
                <a:ea typeface="Arial"/>
                <a:cs typeface="Arial"/>
                <a:sym typeface="Arial"/>
              </a:rPr>
              <a:t>Library Visit: A visit to the school library encourages a love for reading. Students can choose books to read independently or with their classmates.</a:t>
            </a:r>
            <a:endParaRPr sz="1500" b="1" i="0" u="none" strike="noStrike" cap="none">
              <a:solidFill>
                <a:schemeClr val="dk2"/>
              </a:solidFill>
              <a:latin typeface="Arial"/>
              <a:ea typeface="Arial"/>
              <a:cs typeface="Arial"/>
              <a:sym typeface="Arial"/>
            </a:endParaRPr>
          </a:p>
          <a:p>
            <a:pPr marL="457200" marR="0" lvl="0" indent="-330200" algn="l" rtl="0">
              <a:lnSpc>
                <a:spcPct val="115000"/>
              </a:lnSpc>
              <a:spcBef>
                <a:spcPts val="0"/>
              </a:spcBef>
              <a:spcAft>
                <a:spcPts val="0"/>
              </a:spcAft>
              <a:buClr>
                <a:schemeClr val="dk2"/>
              </a:buClr>
              <a:buSzPts val="1600"/>
              <a:buAutoNum type="arabicPeriod"/>
            </a:pPr>
            <a:r>
              <a:rPr lang="en-GB" sz="1500" b="1" i="0" u="none" strike="noStrike" cap="none">
                <a:solidFill>
                  <a:schemeClr val="dk2"/>
                </a:solidFill>
                <a:latin typeface="Arial"/>
                <a:ea typeface="Arial"/>
                <a:cs typeface="Arial"/>
                <a:sym typeface="Arial"/>
              </a:rPr>
              <a:t>Activities to Reinforce Learning: Fun and interactive activities related to the day's lessons are conducted to reinforce learning. This could include games</a:t>
            </a:r>
            <a:endParaRPr sz="1500" b="1">
              <a:solidFill>
                <a:schemeClr val="dk2"/>
              </a:solidFill>
            </a:endParaRPr>
          </a:p>
          <a:p>
            <a:pPr marL="457200" marR="0" lvl="0" indent="-330200" algn="l" rtl="0">
              <a:lnSpc>
                <a:spcPct val="115000"/>
              </a:lnSpc>
              <a:spcBef>
                <a:spcPts val="0"/>
              </a:spcBef>
              <a:spcAft>
                <a:spcPts val="0"/>
              </a:spcAft>
              <a:buClr>
                <a:schemeClr val="dk2"/>
              </a:buClr>
              <a:buSzPts val="1600"/>
              <a:buAutoNum type="arabicPeriod"/>
            </a:pPr>
            <a:r>
              <a:rPr lang="en-GB" sz="1500" b="1" i="0" u="none" strike="noStrike" cap="none">
                <a:solidFill>
                  <a:schemeClr val="dk2"/>
                </a:solidFill>
                <a:latin typeface="Arial"/>
                <a:ea typeface="Arial"/>
                <a:cs typeface="Arial"/>
                <a:sym typeface="Arial"/>
              </a:rPr>
              <a:t>Morning Break: Students have a break to socialize, have snacks, and recharge </a:t>
            </a:r>
            <a:endParaRPr sz="1500" b="1">
              <a:solidFill>
                <a:schemeClr val="dk2"/>
              </a:solidFill>
            </a:endParaRPr>
          </a:p>
          <a:p>
            <a:pPr marL="457200" marR="0" lvl="0" indent="-330200" algn="l" rtl="0">
              <a:lnSpc>
                <a:spcPct val="115000"/>
              </a:lnSpc>
              <a:spcBef>
                <a:spcPts val="0"/>
              </a:spcBef>
              <a:spcAft>
                <a:spcPts val="0"/>
              </a:spcAft>
              <a:buClr>
                <a:schemeClr val="dk2"/>
              </a:buClr>
              <a:buSzPts val="1600"/>
              <a:buAutoNum type="arabicPeriod"/>
            </a:pPr>
            <a:r>
              <a:rPr lang="en-GB" sz="1500" b="1" i="0" u="none" strike="noStrike" cap="none">
                <a:solidFill>
                  <a:schemeClr val="dk2"/>
                </a:solidFill>
                <a:latin typeface="Arial"/>
                <a:ea typeface="Arial"/>
                <a:cs typeface="Arial"/>
                <a:sym typeface="Arial"/>
              </a:rPr>
              <a:t>Recite Quran: Students engage in Quran recitation, promoting religious and cultural education.</a:t>
            </a:r>
            <a:endParaRPr sz="1500" b="1" i="0" u="none" strike="noStrike" cap="none">
              <a:solidFill>
                <a:schemeClr val="dk2"/>
              </a:solidFill>
              <a:latin typeface="Arial"/>
              <a:ea typeface="Arial"/>
              <a:cs typeface="Arial"/>
              <a:sym typeface="Arial"/>
            </a:endParaRPr>
          </a:p>
          <a:p>
            <a:pPr marL="457200" marR="0" lvl="0" indent="-311150" algn="l" rtl="0">
              <a:lnSpc>
                <a:spcPct val="115000"/>
              </a:lnSpc>
              <a:spcBef>
                <a:spcPts val="0"/>
              </a:spcBef>
              <a:spcAft>
                <a:spcPts val="0"/>
              </a:spcAft>
              <a:buClr>
                <a:schemeClr val="dk2"/>
              </a:buClr>
              <a:buSzPts val="1300"/>
              <a:buAutoNum type="arabicPeriod"/>
            </a:pPr>
            <a:r>
              <a:rPr lang="en-GB" sz="1500" b="1" i="0" u="none" strike="noStrike" cap="none">
                <a:solidFill>
                  <a:schemeClr val="dk2"/>
                </a:solidFill>
                <a:latin typeface="Arial"/>
                <a:ea typeface="Arial"/>
                <a:cs typeface="Arial"/>
                <a:sym typeface="Arial"/>
              </a:rPr>
              <a:t>Islamic Education aims to provide students with a well-rounded understanding of Islam, its values, principles</a:t>
            </a:r>
            <a:endParaRPr sz="1600" b="0" i="0" u="none" strike="noStrike" cap="none">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285b32e52d3_0_0"/>
          <p:cNvSpPr/>
          <p:nvPr/>
        </p:nvSpPr>
        <p:spPr>
          <a:xfrm rot="-124885">
            <a:off x="8058228" y="584061"/>
            <a:ext cx="2164128" cy="2023935"/>
          </a:xfrm>
          <a:prstGeom prst="wedgeEllipseCallout">
            <a:avLst>
              <a:gd name="adj1" fmla="val -87499"/>
              <a:gd name="adj2" fmla="val 1379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2"/>
              </a:buClr>
              <a:buSzPts val="1100"/>
              <a:buFont typeface="Arial"/>
              <a:buNone/>
            </a:pPr>
            <a:r>
              <a:rPr lang="en-GB" sz="2100" b="1">
                <a:solidFill>
                  <a:srgbClr val="4D290A"/>
                </a:solidFill>
                <a:latin typeface="Quattrocento Sans"/>
                <a:ea typeface="Quattrocento Sans"/>
                <a:cs typeface="Quattrocento Sans"/>
                <a:sym typeface="Quattrocento Sans"/>
              </a:rPr>
              <a:t>Homework</a:t>
            </a:r>
            <a:endParaRPr sz="2100" b="1">
              <a:solidFill>
                <a:srgbClr val="4D290A"/>
              </a:solidFill>
              <a:latin typeface="Quattrocento Sans"/>
              <a:ea typeface="Quattrocento Sans"/>
              <a:cs typeface="Quattrocento Sans"/>
              <a:sym typeface="Quattrocento Sans"/>
            </a:endParaRPr>
          </a:p>
          <a:p>
            <a:pPr marL="0" marR="0" lvl="0" indent="0" algn="ctr" rtl="1">
              <a:lnSpc>
                <a:spcPct val="90000"/>
              </a:lnSpc>
              <a:spcBef>
                <a:spcPts val="0"/>
              </a:spcBef>
              <a:spcAft>
                <a:spcPts val="0"/>
              </a:spcAft>
              <a:buClr>
                <a:schemeClr val="dk2"/>
              </a:buClr>
              <a:buSzPts val="1100"/>
              <a:buFont typeface="Arial"/>
              <a:buNone/>
            </a:pPr>
            <a:r>
              <a:rPr lang="en-GB" sz="2100" b="1">
                <a:solidFill>
                  <a:srgbClr val="4D290A"/>
                </a:solidFill>
                <a:latin typeface="Quattrocento Sans"/>
                <a:ea typeface="Quattrocento Sans"/>
                <a:cs typeface="Quattrocento Sans"/>
                <a:sym typeface="Quattrocento Sans"/>
              </a:rPr>
              <a:t>الواجب المنزلي</a:t>
            </a:r>
            <a:endParaRPr sz="2100" b="1">
              <a:solidFill>
                <a:srgbClr val="4D290A"/>
              </a:solidFill>
              <a:latin typeface="Quattrocento Sans"/>
              <a:ea typeface="Quattrocento Sans"/>
              <a:cs typeface="Quattrocento Sans"/>
              <a:sym typeface="Quattrocento Sans"/>
            </a:endParaRPr>
          </a:p>
        </p:txBody>
      </p:sp>
      <p:pic>
        <p:nvPicPr>
          <p:cNvPr id="533" name="Google Shape;533;g285b32e52d3_0_0"/>
          <p:cNvPicPr preferRelativeResize="0"/>
          <p:nvPr/>
        </p:nvPicPr>
        <p:blipFill>
          <a:blip r:embed="rId3">
            <a:alphaModFix/>
          </a:blip>
          <a:stretch>
            <a:fillRect/>
          </a:stretch>
        </p:blipFill>
        <p:spPr>
          <a:xfrm>
            <a:off x="484675" y="1895875"/>
            <a:ext cx="6781076" cy="4623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Google Shape;538;p6"/>
          <p:cNvPicPr preferRelativeResize="0"/>
          <p:nvPr/>
        </p:nvPicPr>
        <p:blipFill rotWithShape="1">
          <a:blip r:embed="rId3">
            <a:alphaModFix/>
          </a:blip>
          <a:srcRect t="2520" r="4770" b="4464"/>
          <a:stretch/>
        </p:blipFill>
        <p:spPr>
          <a:xfrm>
            <a:off x="2615475" y="1420875"/>
            <a:ext cx="4164739" cy="4952600"/>
          </a:xfrm>
          <a:prstGeom prst="rect">
            <a:avLst/>
          </a:prstGeom>
          <a:noFill/>
          <a:ln>
            <a:noFill/>
          </a:ln>
        </p:spPr>
      </p:pic>
      <p:sp>
        <p:nvSpPr>
          <p:cNvPr id="539" name="Google Shape;539;p6"/>
          <p:cNvSpPr/>
          <p:nvPr/>
        </p:nvSpPr>
        <p:spPr>
          <a:xfrm>
            <a:off x="7809425" y="956275"/>
            <a:ext cx="3095100" cy="2626500"/>
          </a:xfrm>
          <a:prstGeom prst="wedgeEllipseCallout">
            <a:avLst>
              <a:gd name="adj1" fmla="val -76069"/>
              <a:gd name="adj2" fmla="val 31024"/>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en-GB" sz="2000" b="1" i="0" u="none" strike="noStrike" cap="none">
                <a:solidFill>
                  <a:srgbClr val="4D290A"/>
                </a:solidFill>
                <a:latin typeface="Quattrocento Sans"/>
                <a:ea typeface="Quattrocento Sans"/>
                <a:cs typeface="Quattrocento Sans"/>
                <a:sym typeface="Quattrocento Sans"/>
              </a:rPr>
              <a:t>Expectations in </a:t>
            </a:r>
            <a:r>
              <a:rPr lang="en-GB" sz="1900" b="1" i="0" u="none" strike="noStrike" cap="none">
                <a:solidFill>
                  <a:srgbClr val="4D290A"/>
                </a:solidFill>
                <a:latin typeface="Quattrocento Sans"/>
                <a:ea typeface="Quattrocento Sans"/>
                <a:cs typeface="Quattrocento Sans"/>
                <a:sym typeface="Quattrocento Sans"/>
              </a:rPr>
              <a:t>Shooting </a:t>
            </a:r>
            <a:r>
              <a:rPr lang="en-GB" sz="1900" b="1">
                <a:solidFill>
                  <a:srgbClr val="4D290A"/>
                </a:solidFill>
                <a:latin typeface="Quattrocento Sans"/>
                <a:ea typeface="Quattrocento Sans"/>
                <a:cs typeface="Quattrocento Sans"/>
                <a:sym typeface="Quattrocento Sans"/>
              </a:rPr>
              <a:t>Stars </a:t>
            </a:r>
            <a:r>
              <a:rPr lang="en-GB" sz="1900" b="1" i="0" u="none" strike="noStrike" cap="none">
                <a:solidFill>
                  <a:srgbClr val="4D290A"/>
                </a:solidFill>
                <a:latin typeface="Quattrocento Sans"/>
                <a:ea typeface="Quattrocento Sans"/>
                <a:cs typeface="Quattrocento Sans"/>
                <a:sym typeface="Quattrocento Sans"/>
              </a:rPr>
              <a:t>Group</a:t>
            </a:r>
            <a:endParaRPr sz="1900" b="1" i="0" u="none" strike="noStrike" cap="none">
              <a:solidFill>
                <a:srgbClr val="4D290A"/>
              </a:solidFill>
              <a:latin typeface="Quattrocento Sans"/>
              <a:ea typeface="Quattrocento Sans"/>
              <a:cs typeface="Quattrocento Sans"/>
              <a:sym typeface="Quattrocento Sans"/>
            </a:endParaRPr>
          </a:p>
          <a:p>
            <a:pPr marL="0" marR="0" lvl="0" indent="0" algn="r" rtl="1">
              <a:lnSpc>
                <a:spcPct val="90000"/>
              </a:lnSpc>
              <a:spcBef>
                <a:spcPts val="0"/>
              </a:spcBef>
              <a:spcAft>
                <a:spcPts val="0"/>
              </a:spcAft>
              <a:buClr>
                <a:srgbClr val="000000"/>
              </a:buClr>
              <a:buSzPts val="3500"/>
              <a:buFont typeface="Arial"/>
              <a:buNone/>
            </a:pPr>
            <a:r>
              <a:rPr lang="en-GB" sz="2900" b="1">
                <a:solidFill>
                  <a:schemeClr val="dk2"/>
                </a:solidFill>
                <a:latin typeface="Sakkal Majalla"/>
                <a:ea typeface="Sakkal Majalla"/>
                <a:cs typeface="Sakkal Majalla"/>
                <a:sym typeface="Sakkal Majalla"/>
              </a:rPr>
              <a:t>القوانين</a:t>
            </a:r>
            <a:r>
              <a:rPr lang="en-GB" sz="2800" b="1">
                <a:solidFill>
                  <a:schemeClr val="dk2"/>
                </a:solidFill>
                <a:latin typeface="Sakkal Majalla"/>
                <a:ea typeface="Sakkal Majalla"/>
                <a:cs typeface="Sakkal Majalla"/>
                <a:sym typeface="Sakkal Majalla"/>
              </a:rPr>
              <a:t> الصفية</a:t>
            </a:r>
            <a:endParaRPr sz="2400" b="1" i="0" u="none" strike="noStrike" cap="none">
              <a:solidFill>
                <a:srgbClr val="4D290A"/>
              </a:solidFill>
              <a:latin typeface="Quattrocento Sans"/>
              <a:ea typeface="Quattrocento Sans"/>
              <a:cs typeface="Quattrocento Sans"/>
              <a:sym typeface="Quattrocento Sans"/>
            </a:endParaRPr>
          </a:p>
        </p:txBody>
      </p:sp>
      <p:pic>
        <p:nvPicPr>
          <p:cNvPr id="540" name="Google Shape;540;p6"/>
          <p:cNvPicPr preferRelativeResize="0"/>
          <p:nvPr/>
        </p:nvPicPr>
        <p:blipFill>
          <a:blip r:embed="rId4">
            <a:alphaModFix/>
          </a:blip>
          <a:stretch>
            <a:fillRect/>
          </a:stretch>
        </p:blipFill>
        <p:spPr>
          <a:xfrm>
            <a:off x="2369175" y="303125"/>
            <a:ext cx="4563325" cy="11177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7"/>
          <p:cNvSpPr txBox="1">
            <a:spLocks noGrp="1"/>
          </p:cNvSpPr>
          <p:nvPr>
            <p:ph type="body" idx="1"/>
          </p:nvPr>
        </p:nvSpPr>
        <p:spPr>
          <a:xfrm>
            <a:off x="749600" y="2366675"/>
            <a:ext cx="4878300" cy="3906600"/>
          </a:xfrm>
          <a:prstGeom prst="rect">
            <a:avLst/>
          </a:prstGeom>
          <a:noFill/>
          <a:ln>
            <a:noFill/>
          </a:ln>
        </p:spPr>
        <p:txBody>
          <a:bodyPr spcFirstLastPara="1" wrap="square" lIns="91425" tIns="45700" rIns="91425" bIns="45700" anchor="t" anchorCtr="0">
            <a:normAutofit fontScale="92500" lnSpcReduction="10000"/>
          </a:bodyPr>
          <a:lstStyle/>
          <a:p>
            <a:pPr marL="347472" lvl="0" indent="-360967" algn="l" rtl="0">
              <a:lnSpc>
                <a:spcPct val="100000"/>
              </a:lnSpc>
              <a:spcBef>
                <a:spcPts val="0"/>
              </a:spcBef>
              <a:spcAft>
                <a:spcPts val="0"/>
              </a:spcAft>
              <a:buClr>
                <a:schemeClr val="dk2"/>
              </a:buClr>
              <a:buSzPct val="100000"/>
              <a:buChar char="•"/>
            </a:pPr>
            <a:r>
              <a:rPr lang="en-GB" sz="2833" b="1">
                <a:solidFill>
                  <a:schemeClr val="dk2"/>
                </a:solidFill>
              </a:rPr>
              <a:t>We use           reward system </a:t>
            </a:r>
            <a:endParaRPr sz="2833" b="1">
              <a:solidFill>
                <a:schemeClr val="dk2"/>
              </a:solidFill>
            </a:endParaRPr>
          </a:p>
          <a:p>
            <a:pPr marL="347472" lvl="0" indent="-360967" algn="l" rtl="0">
              <a:lnSpc>
                <a:spcPct val="100000"/>
              </a:lnSpc>
              <a:spcBef>
                <a:spcPts val="1800"/>
              </a:spcBef>
              <a:spcAft>
                <a:spcPts val="0"/>
              </a:spcAft>
              <a:buClr>
                <a:schemeClr val="dk2"/>
              </a:buClr>
              <a:buSzPct val="100000"/>
              <a:buChar char="•"/>
            </a:pPr>
            <a:r>
              <a:rPr lang="en-GB" sz="2833" b="1">
                <a:solidFill>
                  <a:schemeClr val="dk2"/>
                </a:solidFill>
              </a:rPr>
              <a:t>Certificate of achievement</a:t>
            </a:r>
            <a:endParaRPr sz="2833" b="1">
              <a:solidFill>
                <a:schemeClr val="dk2"/>
              </a:solidFill>
            </a:endParaRPr>
          </a:p>
          <a:p>
            <a:pPr marL="347472" lvl="0" indent="-360967" algn="l" rtl="0">
              <a:lnSpc>
                <a:spcPct val="100000"/>
              </a:lnSpc>
              <a:spcBef>
                <a:spcPts val="1800"/>
              </a:spcBef>
              <a:spcAft>
                <a:spcPts val="0"/>
              </a:spcAft>
              <a:buClr>
                <a:schemeClr val="dk2"/>
              </a:buClr>
              <a:buSzPct val="100000"/>
              <a:buChar char="•"/>
            </a:pPr>
            <a:r>
              <a:rPr lang="en-GB" sz="2833" b="1">
                <a:solidFill>
                  <a:schemeClr val="dk2"/>
                </a:solidFill>
              </a:rPr>
              <a:t>Visit the headteacher for a reward sticker</a:t>
            </a:r>
            <a:endParaRPr sz="2833" b="1">
              <a:solidFill>
                <a:schemeClr val="dk2"/>
              </a:solidFill>
            </a:endParaRPr>
          </a:p>
          <a:p>
            <a:pPr marL="347472" lvl="0" indent="-360967" algn="l" rtl="0">
              <a:lnSpc>
                <a:spcPct val="100000"/>
              </a:lnSpc>
              <a:spcBef>
                <a:spcPts val="1800"/>
              </a:spcBef>
              <a:spcAft>
                <a:spcPts val="0"/>
              </a:spcAft>
              <a:buClr>
                <a:schemeClr val="dk2"/>
              </a:buClr>
              <a:buSzPct val="100000"/>
              <a:buChar char="•"/>
            </a:pPr>
            <a:r>
              <a:rPr lang="en-GB" sz="2833" b="1">
                <a:solidFill>
                  <a:schemeClr val="dk2"/>
                </a:solidFill>
              </a:rPr>
              <a:t>Pupil of the week /Little gift or badge </a:t>
            </a:r>
            <a:endParaRPr sz="2833" b="1">
              <a:solidFill>
                <a:schemeClr val="dk2"/>
              </a:solidFill>
            </a:endParaRPr>
          </a:p>
          <a:p>
            <a:pPr marL="0" lvl="0" indent="0" algn="l" rtl="0">
              <a:lnSpc>
                <a:spcPct val="100000"/>
              </a:lnSpc>
              <a:spcBef>
                <a:spcPts val="1800"/>
              </a:spcBef>
              <a:spcAft>
                <a:spcPts val="0"/>
              </a:spcAft>
              <a:buSzPct val="42688"/>
              <a:buNone/>
            </a:pPr>
            <a:r>
              <a:rPr lang="en-GB" sz="5440" b="1">
                <a:solidFill>
                  <a:schemeClr val="dk2"/>
                </a:solidFill>
              </a:rPr>
              <a:t>. </a:t>
            </a:r>
            <a:r>
              <a:rPr lang="en-GB" sz="2635" b="1">
                <a:solidFill>
                  <a:schemeClr val="dk2"/>
                </a:solidFill>
              </a:rPr>
              <a:t> Golden time/ group reward</a:t>
            </a:r>
            <a:endParaRPr sz="2635" b="1">
              <a:solidFill>
                <a:schemeClr val="dk2"/>
              </a:solidFill>
            </a:endParaRPr>
          </a:p>
        </p:txBody>
      </p:sp>
      <p:sp>
        <p:nvSpPr>
          <p:cNvPr id="546" name="Google Shape;546;p7"/>
          <p:cNvSpPr txBox="1"/>
          <p:nvPr/>
        </p:nvSpPr>
        <p:spPr>
          <a:xfrm>
            <a:off x="6913775" y="2465225"/>
            <a:ext cx="4752300" cy="3709500"/>
          </a:xfrm>
          <a:prstGeom prst="rect">
            <a:avLst/>
          </a:prstGeom>
          <a:noFill/>
          <a:ln>
            <a:noFill/>
          </a:ln>
        </p:spPr>
        <p:txBody>
          <a:bodyPr spcFirstLastPara="1" wrap="square" lIns="91425" tIns="91425" rIns="91425" bIns="91425" anchor="t" anchorCtr="0">
            <a:spAutoFit/>
          </a:bodyPr>
          <a:lstStyle/>
          <a:p>
            <a:pPr marL="457200" marR="0" lvl="0" indent="0" algn="r" rtl="0">
              <a:lnSpc>
                <a:spcPct val="100000"/>
              </a:lnSpc>
              <a:spcBef>
                <a:spcPts val="0"/>
              </a:spcBef>
              <a:spcAft>
                <a:spcPts val="0"/>
              </a:spcAft>
              <a:buClr>
                <a:srgbClr val="000000"/>
              </a:buClr>
              <a:buSzPts val="1900"/>
              <a:buFont typeface="Arial"/>
              <a:buNone/>
            </a:pPr>
            <a:r>
              <a:rPr lang="en-GB" sz="2500" b="1">
                <a:solidFill>
                  <a:schemeClr val="dk2"/>
                </a:solidFill>
                <a:latin typeface="Quattrocento Sans"/>
                <a:ea typeface="Quattrocento Sans"/>
                <a:cs typeface="Quattrocento Sans"/>
                <a:sym typeface="Quattrocento Sans"/>
              </a:rPr>
              <a:t>* </a:t>
            </a:r>
            <a:r>
              <a:rPr lang="en-GB" sz="2500" b="1" i="0" u="none" strike="noStrike" cap="none">
                <a:solidFill>
                  <a:schemeClr val="dk2"/>
                </a:solidFill>
                <a:latin typeface="Quattrocento Sans"/>
                <a:ea typeface="Quattrocento Sans"/>
                <a:cs typeface="Quattrocento Sans"/>
                <a:sym typeface="Quattrocento Sans"/>
              </a:rPr>
              <a:t>نحن نستخدم</a:t>
            </a:r>
            <a:r>
              <a:rPr lang="en-GB" sz="2500" b="1">
                <a:solidFill>
                  <a:schemeClr val="dk2"/>
                </a:solidFill>
                <a:latin typeface="Quattrocento Sans"/>
                <a:ea typeface="Quattrocento Sans"/>
                <a:cs typeface="Quattrocento Sans"/>
                <a:sym typeface="Quattrocento Sans"/>
              </a:rPr>
              <a:t>             </a:t>
            </a:r>
            <a:r>
              <a:rPr lang="en-GB" sz="2500" b="1" i="0" u="none" strike="noStrike" cap="none">
                <a:solidFill>
                  <a:schemeClr val="dk2"/>
                </a:solidFill>
                <a:latin typeface="Quattrocento Sans"/>
                <a:ea typeface="Quattrocento Sans"/>
                <a:cs typeface="Quattrocento Sans"/>
                <a:sym typeface="Quattrocento Sans"/>
              </a:rPr>
              <a:t> نظام المكاف</a:t>
            </a:r>
            <a:r>
              <a:rPr lang="en-GB" sz="2500" b="1">
                <a:solidFill>
                  <a:schemeClr val="dk2"/>
                </a:solidFill>
                <a:latin typeface="Quattrocento Sans"/>
                <a:ea typeface="Quattrocento Sans"/>
                <a:cs typeface="Quattrocento Sans"/>
                <a:sym typeface="Quattrocento Sans"/>
              </a:rPr>
              <a:t>أة</a:t>
            </a:r>
            <a:r>
              <a:rPr lang="en-GB" sz="2600" b="1" i="0" u="none" strike="noStrike" cap="none">
                <a:solidFill>
                  <a:schemeClr val="dk2"/>
                </a:solidFill>
                <a:latin typeface="Quattrocento Sans"/>
                <a:ea typeface="Quattrocento Sans"/>
                <a:cs typeface="Quattrocento Sans"/>
                <a:sym typeface="Quattrocento Sans"/>
              </a:rPr>
              <a:t>  </a:t>
            </a:r>
            <a:endParaRPr sz="2600" b="1" i="0" u="none" strike="noStrike" cap="none">
              <a:solidFill>
                <a:schemeClr val="dk2"/>
              </a:solidFill>
              <a:latin typeface="Quattrocento Sans"/>
              <a:ea typeface="Quattrocento Sans"/>
              <a:cs typeface="Quattrocento Sans"/>
              <a:sym typeface="Quattrocento Sans"/>
            </a:endParaRPr>
          </a:p>
          <a:p>
            <a:pPr marL="0" marR="0" lvl="0" indent="0" algn="r" rtl="0">
              <a:lnSpc>
                <a:spcPct val="100000"/>
              </a:lnSpc>
              <a:spcBef>
                <a:spcPts val="0"/>
              </a:spcBef>
              <a:spcAft>
                <a:spcPts val="0"/>
              </a:spcAft>
              <a:buClr>
                <a:srgbClr val="000000"/>
              </a:buClr>
              <a:buSzPts val="1900"/>
              <a:buFont typeface="Arial"/>
              <a:buNone/>
            </a:pPr>
            <a:endParaRPr sz="1800" b="1" i="0" u="none" strike="noStrike" cap="none">
              <a:solidFill>
                <a:schemeClr val="dk2"/>
              </a:solidFill>
              <a:latin typeface="Quattrocento Sans"/>
              <a:ea typeface="Quattrocento Sans"/>
              <a:cs typeface="Quattrocento Sans"/>
              <a:sym typeface="Quattrocento Sans"/>
            </a:endParaRPr>
          </a:p>
          <a:p>
            <a:pPr marL="0" marR="0" lvl="0" indent="0" algn="r" rtl="0">
              <a:lnSpc>
                <a:spcPct val="100000"/>
              </a:lnSpc>
              <a:spcBef>
                <a:spcPts val="0"/>
              </a:spcBef>
              <a:spcAft>
                <a:spcPts val="0"/>
              </a:spcAft>
              <a:buClr>
                <a:srgbClr val="000000"/>
              </a:buClr>
              <a:buSzPts val="1900"/>
              <a:buFont typeface="Arial"/>
              <a:buNone/>
            </a:pPr>
            <a:r>
              <a:rPr lang="en-GB" sz="2500" b="1" i="0" u="none" strike="noStrike" cap="none">
                <a:solidFill>
                  <a:schemeClr val="dk2"/>
                </a:solidFill>
                <a:latin typeface="Quattrocento Sans"/>
                <a:ea typeface="Quattrocento Sans"/>
                <a:cs typeface="Quattrocento Sans"/>
                <a:sym typeface="Quattrocento Sans"/>
              </a:rPr>
              <a:t> شهاد</a:t>
            </a:r>
            <a:r>
              <a:rPr lang="en-GB" sz="2500" b="1">
                <a:solidFill>
                  <a:schemeClr val="dk2"/>
                </a:solidFill>
                <a:latin typeface="Quattrocento Sans"/>
                <a:ea typeface="Quattrocento Sans"/>
                <a:cs typeface="Quattrocento Sans"/>
                <a:sym typeface="Quattrocento Sans"/>
              </a:rPr>
              <a:t>ة</a:t>
            </a:r>
            <a:r>
              <a:rPr lang="en-GB" sz="2500" b="1" i="0" u="none" strike="noStrike" cap="none">
                <a:solidFill>
                  <a:schemeClr val="dk2"/>
                </a:solidFill>
                <a:latin typeface="Quattrocento Sans"/>
                <a:ea typeface="Quattrocento Sans"/>
                <a:cs typeface="Quattrocento Sans"/>
                <a:sym typeface="Quattrocento Sans"/>
              </a:rPr>
              <a:t> مهارة</a:t>
            </a:r>
            <a:endParaRPr sz="2500" b="1" i="0" u="none" strike="noStrike" cap="none">
              <a:solidFill>
                <a:schemeClr val="dk2"/>
              </a:solidFill>
              <a:latin typeface="Quattrocento Sans"/>
              <a:ea typeface="Quattrocento Sans"/>
              <a:cs typeface="Quattrocento Sans"/>
              <a:sym typeface="Quattrocento Sans"/>
            </a:endParaRPr>
          </a:p>
          <a:p>
            <a:pPr marL="0" marR="0" lvl="0" indent="0" algn="r" rtl="0">
              <a:lnSpc>
                <a:spcPct val="100000"/>
              </a:lnSpc>
              <a:spcBef>
                <a:spcPts val="0"/>
              </a:spcBef>
              <a:spcAft>
                <a:spcPts val="0"/>
              </a:spcAft>
              <a:buClr>
                <a:srgbClr val="000000"/>
              </a:buClr>
              <a:buSzPts val="1900"/>
              <a:buFont typeface="Arial"/>
              <a:buNone/>
            </a:pPr>
            <a:endParaRPr sz="2000" b="1" i="0" u="none" strike="noStrike" cap="none">
              <a:solidFill>
                <a:schemeClr val="dk2"/>
              </a:solidFill>
              <a:latin typeface="Quattrocento Sans"/>
              <a:ea typeface="Quattrocento Sans"/>
              <a:cs typeface="Quattrocento Sans"/>
              <a:sym typeface="Quattrocento Sans"/>
            </a:endParaRPr>
          </a:p>
          <a:p>
            <a:pPr marL="0" marR="0" lvl="0" indent="0" algn="r" rtl="0">
              <a:lnSpc>
                <a:spcPct val="100000"/>
              </a:lnSpc>
              <a:spcBef>
                <a:spcPts val="0"/>
              </a:spcBef>
              <a:spcAft>
                <a:spcPts val="0"/>
              </a:spcAft>
              <a:buClr>
                <a:srgbClr val="000000"/>
              </a:buClr>
              <a:buSzPts val="1900"/>
              <a:buFont typeface="Arial"/>
              <a:buNone/>
            </a:pPr>
            <a:r>
              <a:rPr lang="en-GB" sz="2500" b="1" i="0" u="none" strike="noStrike" cap="none">
                <a:solidFill>
                  <a:schemeClr val="dk2"/>
                </a:solidFill>
                <a:latin typeface="Quattrocento Sans"/>
                <a:ea typeface="Quattrocento Sans"/>
                <a:cs typeface="Quattrocento Sans"/>
                <a:sym typeface="Quattrocento Sans"/>
              </a:rPr>
              <a:t>زيارة مديرة المدرسة للحصول على </a:t>
            </a:r>
            <a:r>
              <a:rPr lang="en-GB" sz="2500" b="1">
                <a:solidFill>
                  <a:schemeClr val="dk2"/>
                </a:solidFill>
                <a:latin typeface="Quattrocento Sans"/>
                <a:ea typeface="Quattrocento Sans"/>
                <a:cs typeface="Quattrocento Sans"/>
                <a:sym typeface="Quattrocento Sans"/>
              </a:rPr>
              <a:t>ملصق</a:t>
            </a:r>
            <a:r>
              <a:rPr lang="en-GB" sz="2500" b="1" i="0" u="none" strike="noStrike" cap="none">
                <a:solidFill>
                  <a:schemeClr val="dk2"/>
                </a:solidFill>
                <a:latin typeface="Quattrocento Sans"/>
                <a:ea typeface="Quattrocento Sans"/>
                <a:cs typeface="Quattrocento Sans"/>
                <a:sym typeface="Quattrocento Sans"/>
              </a:rPr>
              <a:t> مكافأة </a:t>
            </a:r>
            <a:endParaRPr sz="2500" b="1" i="0" u="none" strike="noStrike" cap="none">
              <a:solidFill>
                <a:schemeClr val="dk2"/>
              </a:solidFill>
              <a:latin typeface="Quattrocento Sans"/>
              <a:ea typeface="Quattrocento Sans"/>
              <a:cs typeface="Quattrocento Sans"/>
              <a:sym typeface="Quattrocento Sans"/>
            </a:endParaRPr>
          </a:p>
          <a:p>
            <a:pPr marL="0" marR="0" lvl="0" indent="0" algn="r" rtl="0">
              <a:lnSpc>
                <a:spcPct val="100000"/>
              </a:lnSpc>
              <a:spcBef>
                <a:spcPts val="0"/>
              </a:spcBef>
              <a:spcAft>
                <a:spcPts val="0"/>
              </a:spcAft>
              <a:buClr>
                <a:srgbClr val="000000"/>
              </a:buClr>
              <a:buSzPts val="1900"/>
              <a:buFont typeface="Arial"/>
              <a:buNone/>
            </a:pPr>
            <a:endParaRPr sz="1700" b="1" i="0" u="none" strike="noStrike" cap="none">
              <a:solidFill>
                <a:schemeClr val="dk2"/>
              </a:solidFill>
              <a:latin typeface="Quattrocento Sans"/>
              <a:ea typeface="Quattrocento Sans"/>
              <a:cs typeface="Quattrocento Sans"/>
              <a:sym typeface="Quattrocento Sans"/>
            </a:endParaRPr>
          </a:p>
          <a:p>
            <a:pPr marL="0" marR="0" lvl="0" indent="0" algn="r" rtl="0">
              <a:lnSpc>
                <a:spcPct val="100000"/>
              </a:lnSpc>
              <a:spcBef>
                <a:spcPts val="0"/>
              </a:spcBef>
              <a:spcAft>
                <a:spcPts val="0"/>
              </a:spcAft>
              <a:buClr>
                <a:srgbClr val="000000"/>
              </a:buClr>
              <a:buSzPts val="1900"/>
              <a:buFont typeface="Arial"/>
              <a:buNone/>
            </a:pPr>
            <a:r>
              <a:rPr lang="en-GB" sz="2500" b="1">
                <a:solidFill>
                  <a:schemeClr val="dk2"/>
                </a:solidFill>
                <a:latin typeface="Quattrocento Sans"/>
                <a:ea typeface="Quattrocento Sans"/>
                <a:cs typeface="Quattrocento Sans"/>
                <a:sym typeface="Quattrocento Sans"/>
              </a:rPr>
              <a:t>نجم الأسبوع/ </a:t>
            </a:r>
            <a:r>
              <a:rPr lang="en-GB" sz="2500" b="1" i="0" u="none" strike="noStrike" cap="none">
                <a:solidFill>
                  <a:schemeClr val="dk2"/>
                </a:solidFill>
                <a:latin typeface="Quattrocento Sans"/>
                <a:ea typeface="Quattrocento Sans"/>
                <a:cs typeface="Quattrocento Sans"/>
                <a:sym typeface="Quattrocento Sans"/>
              </a:rPr>
              <a:t>هدية صغيرة أو وسام </a:t>
            </a:r>
            <a:endParaRPr sz="2200" b="1" i="0" u="none" strike="noStrike" cap="none">
              <a:solidFill>
                <a:schemeClr val="dk2"/>
              </a:solidFill>
              <a:latin typeface="Quattrocento Sans"/>
              <a:ea typeface="Quattrocento Sans"/>
              <a:cs typeface="Quattrocento Sans"/>
              <a:sym typeface="Quattrocento Sans"/>
            </a:endParaRPr>
          </a:p>
          <a:p>
            <a:pPr marL="0" marR="0" lvl="0" indent="0" algn="r" rtl="0">
              <a:lnSpc>
                <a:spcPct val="100000"/>
              </a:lnSpc>
              <a:spcBef>
                <a:spcPts val="0"/>
              </a:spcBef>
              <a:spcAft>
                <a:spcPts val="0"/>
              </a:spcAft>
              <a:buClr>
                <a:srgbClr val="000000"/>
              </a:buClr>
              <a:buSzPts val="1900"/>
              <a:buFont typeface="Arial"/>
              <a:buNone/>
            </a:pPr>
            <a:endParaRPr sz="1900">
              <a:solidFill>
                <a:schemeClr val="dk1"/>
              </a:solidFill>
              <a:latin typeface="Quattrocento Sans"/>
              <a:ea typeface="Quattrocento Sans"/>
              <a:cs typeface="Quattrocento Sans"/>
              <a:sym typeface="Quattrocento Sans"/>
            </a:endParaRPr>
          </a:p>
          <a:p>
            <a:pPr marL="0" marR="0" lvl="0" indent="0" algn="r" rtl="1">
              <a:lnSpc>
                <a:spcPct val="100000"/>
              </a:lnSpc>
              <a:spcBef>
                <a:spcPts val="0"/>
              </a:spcBef>
              <a:spcAft>
                <a:spcPts val="0"/>
              </a:spcAft>
              <a:buClr>
                <a:srgbClr val="000000"/>
              </a:buClr>
              <a:buSzPts val="1900"/>
              <a:buFont typeface="Arial"/>
              <a:buNone/>
            </a:pPr>
            <a:r>
              <a:rPr lang="en-GB" sz="2900">
                <a:solidFill>
                  <a:schemeClr val="dk2"/>
                </a:solidFill>
                <a:latin typeface="Quattrocento Sans"/>
                <a:ea typeface="Quattrocento Sans"/>
                <a:cs typeface="Quattrocento Sans"/>
                <a:sym typeface="Quattrocento Sans"/>
              </a:rPr>
              <a:t>الوقت الذهبي/ مكافأة مجموعة</a:t>
            </a:r>
            <a:endParaRPr sz="2900">
              <a:solidFill>
                <a:schemeClr val="dk2"/>
              </a:solidFill>
              <a:latin typeface="Quattrocento Sans"/>
              <a:ea typeface="Quattrocento Sans"/>
              <a:cs typeface="Quattrocento Sans"/>
              <a:sym typeface="Quattrocento Sans"/>
            </a:endParaRPr>
          </a:p>
        </p:txBody>
      </p:sp>
      <p:sp>
        <p:nvSpPr>
          <p:cNvPr id="547" name="Google Shape;547;p7"/>
          <p:cNvSpPr/>
          <p:nvPr/>
        </p:nvSpPr>
        <p:spPr>
          <a:xfrm>
            <a:off x="4500850" y="205075"/>
            <a:ext cx="3587400" cy="2260200"/>
          </a:xfrm>
          <a:prstGeom prst="wedgeEllipseCallout">
            <a:avLst>
              <a:gd name="adj1" fmla="val 23160"/>
              <a:gd name="adj2" fmla="val 101246"/>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GB" sz="2500" b="1" i="0" u="none" strike="noStrike" cap="none">
                <a:solidFill>
                  <a:srgbClr val="4D290A"/>
                </a:solidFill>
                <a:latin typeface="Quattrocento Sans"/>
                <a:ea typeface="Quattrocento Sans"/>
                <a:cs typeface="Quattrocento Sans"/>
                <a:sym typeface="Quattrocento Sans"/>
              </a:rPr>
              <a:t>Rewards in </a:t>
            </a:r>
            <a:endParaRPr sz="2500" b="1" i="0" u="none" strike="noStrike" cap="none">
              <a:solidFill>
                <a:srgbClr val="4D290A"/>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000000"/>
              </a:buClr>
              <a:buSzPts val="3100"/>
              <a:buFont typeface="Arial"/>
              <a:buNone/>
            </a:pPr>
            <a:r>
              <a:rPr lang="en-GB" sz="2500" b="1" i="0" u="none" strike="noStrike" cap="none">
                <a:solidFill>
                  <a:srgbClr val="4D290A"/>
                </a:solidFill>
                <a:latin typeface="Quattrocento Sans"/>
                <a:ea typeface="Quattrocento Sans"/>
                <a:cs typeface="Quattrocento Sans"/>
                <a:sym typeface="Quattrocento Sans"/>
              </a:rPr>
              <a:t>Shooting </a:t>
            </a:r>
            <a:r>
              <a:rPr lang="en-GB" sz="2500" b="1">
                <a:solidFill>
                  <a:srgbClr val="4D290A"/>
                </a:solidFill>
                <a:latin typeface="Quattrocento Sans"/>
                <a:ea typeface="Quattrocento Sans"/>
                <a:cs typeface="Quattrocento Sans"/>
                <a:sym typeface="Quattrocento Sans"/>
              </a:rPr>
              <a:t>Stars</a:t>
            </a:r>
            <a:r>
              <a:rPr lang="en-GB" sz="2500" b="1" i="0" u="none" strike="noStrike" cap="none">
                <a:solidFill>
                  <a:srgbClr val="4D290A"/>
                </a:solidFill>
                <a:latin typeface="Quattrocento Sans"/>
                <a:ea typeface="Quattrocento Sans"/>
                <a:cs typeface="Quattrocento Sans"/>
                <a:sym typeface="Quattrocento Sans"/>
              </a:rPr>
              <a:t> Group                 المكافآت في صف الشهب</a:t>
            </a:r>
            <a:endParaRPr sz="1900" b="1" i="0" u="none" strike="noStrike" cap="none">
              <a:solidFill>
                <a:srgbClr val="4D290A"/>
              </a:solidFill>
              <a:latin typeface="Quattrocento Sans"/>
              <a:ea typeface="Quattrocento Sans"/>
              <a:cs typeface="Quattrocento Sans"/>
              <a:sym typeface="Quattrocento Sans"/>
            </a:endParaRPr>
          </a:p>
        </p:txBody>
      </p:sp>
      <p:pic>
        <p:nvPicPr>
          <p:cNvPr id="548" name="Google Shape;548;p7"/>
          <p:cNvPicPr preferRelativeResize="0"/>
          <p:nvPr/>
        </p:nvPicPr>
        <p:blipFill rotWithShape="1">
          <a:blip r:embed="rId3">
            <a:alphaModFix/>
          </a:blip>
          <a:srcRect/>
          <a:stretch/>
        </p:blipFill>
        <p:spPr>
          <a:xfrm>
            <a:off x="2448450" y="2366673"/>
            <a:ext cx="681750" cy="678415"/>
          </a:xfrm>
          <a:prstGeom prst="rect">
            <a:avLst/>
          </a:prstGeom>
          <a:noFill/>
          <a:ln>
            <a:noFill/>
          </a:ln>
        </p:spPr>
      </p:pic>
      <p:pic>
        <p:nvPicPr>
          <p:cNvPr id="549" name="Google Shape;549;p7"/>
          <p:cNvPicPr preferRelativeResize="0"/>
          <p:nvPr/>
        </p:nvPicPr>
        <p:blipFill rotWithShape="1">
          <a:blip r:embed="rId3">
            <a:alphaModFix/>
          </a:blip>
          <a:srcRect/>
          <a:stretch/>
        </p:blipFill>
        <p:spPr>
          <a:xfrm>
            <a:off x="9426800" y="2273572"/>
            <a:ext cx="681760" cy="678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11"/>
          <p:cNvSpPr txBox="1">
            <a:spLocks noGrp="1"/>
          </p:cNvSpPr>
          <p:nvPr>
            <p:ph type="body" idx="1"/>
          </p:nvPr>
        </p:nvSpPr>
        <p:spPr>
          <a:xfrm>
            <a:off x="596362" y="2585800"/>
            <a:ext cx="4954500" cy="4188000"/>
          </a:xfrm>
          <a:prstGeom prst="rect">
            <a:avLst/>
          </a:prstGeom>
          <a:noFill/>
          <a:ln>
            <a:noFill/>
          </a:ln>
        </p:spPr>
        <p:txBody>
          <a:bodyPr spcFirstLastPara="1" wrap="square" lIns="91425" tIns="45700" rIns="91425" bIns="45700" anchor="t" anchorCtr="0">
            <a:normAutofit/>
          </a:bodyPr>
          <a:lstStyle/>
          <a:p>
            <a:pPr marL="347472" lvl="0" indent="-347472" algn="l" rtl="0">
              <a:lnSpc>
                <a:spcPct val="100000"/>
              </a:lnSpc>
              <a:spcBef>
                <a:spcPts val="1800"/>
              </a:spcBef>
              <a:spcAft>
                <a:spcPts val="0"/>
              </a:spcAft>
              <a:buClr>
                <a:schemeClr val="dk2"/>
              </a:buClr>
              <a:buSzPts val="2400"/>
              <a:buChar char="•"/>
            </a:pPr>
            <a:r>
              <a:rPr lang="en-GB" b="1">
                <a:solidFill>
                  <a:schemeClr val="dk2"/>
                </a:solidFill>
              </a:rPr>
              <a:t>Lunch box – no nuts or fizzy drinks please</a:t>
            </a:r>
            <a:endParaRPr b="1">
              <a:solidFill>
                <a:schemeClr val="dk2"/>
              </a:solidFill>
            </a:endParaRPr>
          </a:p>
          <a:p>
            <a:pPr marL="347472" lvl="0" indent="-309372" algn="l" rtl="0">
              <a:lnSpc>
                <a:spcPct val="100000"/>
              </a:lnSpc>
              <a:spcBef>
                <a:spcPts val="1800"/>
              </a:spcBef>
              <a:spcAft>
                <a:spcPts val="0"/>
              </a:spcAft>
              <a:buClr>
                <a:schemeClr val="dk2"/>
              </a:buClr>
              <a:buSzPts val="1800"/>
              <a:buChar char="•"/>
            </a:pPr>
            <a:r>
              <a:rPr lang="en-GB" b="1">
                <a:solidFill>
                  <a:schemeClr val="dk2"/>
                </a:solidFill>
              </a:rPr>
              <a:t>Water bottle </a:t>
            </a:r>
            <a:endParaRPr b="1">
              <a:solidFill>
                <a:schemeClr val="dk2"/>
              </a:solidFill>
            </a:endParaRPr>
          </a:p>
          <a:p>
            <a:pPr marL="347472" lvl="0" indent="-347472" algn="l" rtl="0">
              <a:lnSpc>
                <a:spcPct val="100000"/>
              </a:lnSpc>
              <a:spcBef>
                <a:spcPts val="1800"/>
              </a:spcBef>
              <a:spcAft>
                <a:spcPts val="0"/>
              </a:spcAft>
              <a:buClr>
                <a:schemeClr val="dk2"/>
              </a:buClr>
              <a:buSzPts val="2400"/>
              <a:buChar char="•"/>
            </a:pPr>
            <a:r>
              <a:rPr lang="en-GB" b="1">
                <a:solidFill>
                  <a:schemeClr val="dk2"/>
                </a:solidFill>
              </a:rPr>
              <a:t>Bag to hold all your child’s belongings</a:t>
            </a:r>
            <a:endParaRPr b="1">
              <a:solidFill>
                <a:schemeClr val="dk2"/>
              </a:solidFill>
            </a:endParaRPr>
          </a:p>
          <a:p>
            <a:pPr marL="347472" lvl="0" indent="-347472" algn="l" rtl="0">
              <a:lnSpc>
                <a:spcPct val="100000"/>
              </a:lnSpc>
              <a:spcBef>
                <a:spcPts val="1800"/>
              </a:spcBef>
              <a:spcAft>
                <a:spcPts val="0"/>
              </a:spcAft>
              <a:buClr>
                <a:schemeClr val="dk2"/>
              </a:buClr>
              <a:buSzPts val="2400"/>
              <a:buChar char="•"/>
            </a:pPr>
            <a:r>
              <a:rPr lang="en-GB" b="1">
                <a:solidFill>
                  <a:schemeClr val="dk2"/>
                </a:solidFill>
              </a:rPr>
              <a:t>Books</a:t>
            </a:r>
            <a:endParaRPr b="1">
              <a:solidFill>
                <a:schemeClr val="dk2"/>
              </a:solidFill>
            </a:endParaRPr>
          </a:p>
          <a:p>
            <a:pPr marL="347472" lvl="0" indent="-347472" algn="l" rtl="0">
              <a:lnSpc>
                <a:spcPct val="100000"/>
              </a:lnSpc>
              <a:spcBef>
                <a:spcPts val="1800"/>
              </a:spcBef>
              <a:spcAft>
                <a:spcPts val="0"/>
              </a:spcAft>
              <a:buClr>
                <a:schemeClr val="dk2"/>
              </a:buClr>
              <a:buSzPts val="2400"/>
              <a:buChar char="•"/>
            </a:pPr>
            <a:r>
              <a:rPr lang="en-GB" b="1">
                <a:solidFill>
                  <a:schemeClr val="dk2"/>
                </a:solidFill>
              </a:rPr>
              <a:t>Pencil case</a:t>
            </a:r>
            <a:endParaRPr b="1">
              <a:solidFill>
                <a:schemeClr val="dk2"/>
              </a:solidFill>
            </a:endParaRPr>
          </a:p>
          <a:p>
            <a:pPr marL="347472" lvl="0" indent="-347472" algn="l" rtl="0">
              <a:lnSpc>
                <a:spcPct val="100000"/>
              </a:lnSpc>
              <a:spcBef>
                <a:spcPts val="1800"/>
              </a:spcBef>
              <a:spcAft>
                <a:spcPts val="0"/>
              </a:spcAft>
              <a:buClr>
                <a:schemeClr val="dk1"/>
              </a:buClr>
              <a:buSzPts val="2400"/>
              <a:buChar char="•"/>
            </a:pPr>
            <a:r>
              <a:rPr lang="en-GB" b="1">
                <a:solidFill>
                  <a:schemeClr val="dk2"/>
                </a:solidFill>
              </a:rPr>
              <a:t>Everything to be labelled pleas</a:t>
            </a:r>
            <a:r>
              <a:rPr lang="en-GB" b="1">
                <a:solidFill>
                  <a:srgbClr val="000000"/>
                </a:solidFill>
              </a:rPr>
              <a:t>e</a:t>
            </a:r>
            <a:endParaRPr b="1">
              <a:solidFill>
                <a:srgbClr val="000000"/>
              </a:solidFill>
            </a:endParaRPr>
          </a:p>
        </p:txBody>
      </p:sp>
      <p:sp>
        <p:nvSpPr>
          <p:cNvPr id="555" name="Google Shape;555;p11"/>
          <p:cNvSpPr txBox="1">
            <a:spLocks noGrp="1"/>
          </p:cNvSpPr>
          <p:nvPr>
            <p:ph type="body" idx="2"/>
          </p:nvPr>
        </p:nvSpPr>
        <p:spPr>
          <a:xfrm>
            <a:off x="6205825" y="3176700"/>
            <a:ext cx="4951500" cy="3258000"/>
          </a:xfrm>
          <a:prstGeom prst="rect">
            <a:avLst/>
          </a:prstGeom>
          <a:noFill/>
          <a:ln>
            <a:noFill/>
          </a:ln>
        </p:spPr>
        <p:txBody>
          <a:bodyPr spcFirstLastPara="1" wrap="square" lIns="91425" tIns="45700" rIns="91425" bIns="45700" anchor="t" anchorCtr="0">
            <a:noAutofit/>
          </a:bodyPr>
          <a:lstStyle/>
          <a:p>
            <a:pPr marL="347472" lvl="0" indent="-195072" algn="r" rtl="0">
              <a:lnSpc>
                <a:spcPct val="80000"/>
              </a:lnSpc>
              <a:spcBef>
                <a:spcPts val="0"/>
              </a:spcBef>
              <a:spcAft>
                <a:spcPts val="0"/>
              </a:spcAft>
              <a:buClr>
                <a:schemeClr val="dk2"/>
              </a:buClr>
              <a:buSzPts val="852"/>
              <a:buNone/>
            </a:pPr>
            <a:r>
              <a:rPr lang="en-GB" sz="2321" b="1">
                <a:solidFill>
                  <a:schemeClr val="dk2"/>
                </a:solidFill>
              </a:rPr>
              <a:t>علبة الغداء للأطفال - من فضلكم دون مكسرات أو مشروبات غازية</a:t>
            </a:r>
            <a:endParaRPr sz="2321" b="1">
              <a:solidFill>
                <a:schemeClr val="dk2"/>
              </a:solidFill>
            </a:endParaRPr>
          </a:p>
          <a:p>
            <a:pPr marL="347472" lvl="0" indent="-195072" algn="r" rtl="0">
              <a:lnSpc>
                <a:spcPct val="80000"/>
              </a:lnSpc>
              <a:spcBef>
                <a:spcPts val="0"/>
              </a:spcBef>
              <a:spcAft>
                <a:spcPts val="0"/>
              </a:spcAft>
              <a:buClr>
                <a:schemeClr val="dk2"/>
              </a:buClr>
              <a:buSzPts val="852"/>
              <a:buNone/>
            </a:pPr>
            <a:endParaRPr sz="2321" b="1">
              <a:solidFill>
                <a:schemeClr val="dk2"/>
              </a:solidFill>
            </a:endParaRPr>
          </a:p>
          <a:p>
            <a:pPr marL="347472" lvl="0" indent="-195072" algn="r" rtl="1">
              <a:lnSpc>
                <a:spcPct val="80000"/>
              </a:lnSpc>
              <a:spcBef>
                <a:spcPts val="0"/>
              </a:spcBef>
              <a:spcAft>
                <a:spcPts val="0"/>
              </a:spcAft>
              <a:buClr>
                <a:schemeClr val="dk2"/>
              </a:buClr>
              <a:buSzPts val="852"/>
              <a:buNone/>
            </a:pPr>
            <a:r>
              <a:rPr lang="en-GB" sz="2321" b="1">
                <a:solidFill>
                  <a:schemeClr val="dk2"/>
                </a:solidFill>
              </a:rPr>
              <a:t>قارورة الماء</a:t>
            </a:r>
            <a:endParaRPr sz="2321" b="1">
              <a:solidFill>
                <a:schemeClr val="dk2"/>
              </a:solidFill>
            </a:endParaRPr>
          </a:p>
          <a:p>
            <a:pPr marL="347472" lvl="0" indent="-195072" algn="r" rtl="0">
              <a:lnSpc>
                <a:spcPct val="80000"/>
              </a:lnSpc>
              <a:spcBef>
                <a:spcPts val="0"/>
              </a:spcBef>
              <a:spcAft>
                <a:spcPts val="0"/>
              </a:spcAft>
              <a:buClr>
                <a:schemeClr val="dk2"/>
              </a:buClr>
              <a:buSzPts val="852"/>
              <a:buFont typeface="Arial"/>
              <a:buNone/>
            </a:pPr>
            <a:endParaRPr sz="2321" b="1">
              <a:solidFill>
                <a:schemeClr val="dk2"/>
              </a:solidFill>
            </a:endParaRPr>
          </a:p>
          <a:p>
            <a:pPr marL="347472" lvl="0" indent="-195072" algn="r" rtl="0">
              <a:lnSpc>
                <a:spcPct val="80000"/>
              </a:lnSpc>
              <a:spcBef>
                <a:spcPts val="0"/>
              </a:spcBef>
              <a:spcAft>
                <a:spcPts val="0"/>
              </a:spcAft>
              <a:buClr>
                <a:schemeClr val="dk2"/>
              </a:buClr>
              <a:buSzPts val="852"/>
              <a:buNone/>
            </a:pPr>
            <a:r>
              <a:rPr lang="en-GB" sz="2321" b="1">
                <a:solidFill>
                  <a:schemeClr val="dk2"/>
                </a:solidFill>
              </a:rPr>
              <a:t>حقيبة حمل كل متعلقات طفلك</a:t>
            </a:r>
            <a:endParaRPr sz="2321" b="1">
              <a:solidFill>
                <a:schemeClr val="dk2"/>
              </a:solidFill>
            </a:endParaRPr>
          </a:p>
          <a:p>
            <a:pPr marL="347472" lvl="0" indent="-195072" algn="r" rtl="0">
              <a:lnSpc>
                <a:spcPct val="80000"/>
              </a:lnSpc>
              <a:spcBef>
                <a:spcPts val="0"/>
              </a:spcBef>
              <a:spcAft>
                <a:spcPts val="0"/>
              </a:spcAft>
              <a:buClr>
                <a:schemeClr val="dk2"/>
              </a:buClr>
              <a:buSzPts val="852"/>
              <a:buFont typeface="Arial"/>
              <a:buNone/>
            </a:pPr>
            <a:endParaRPr sz="2321" b="1">
              <a:solidFill>
                <a:schemeClr val="dk2"/>
              </a:solidFill>
            </a:endParaRPr>
          </a:p>
          <a:p>
            <a:pPr marL="347472" lvl="0" indent="-195072" algn="r" rtl="0">
              <a:lnSpc>
                <a:spcPct val="80000"/>
              </a:lnSpc>
              <a:spcBef>
                <a:spcPts val="0"/>
              </a:spcBef>
              <a:spcAft>
                <a:spcPts val="0"/>
              </a:spcAft>
              <a:buClr>
                <a:schemeClr val="dk2"/>
              </a:buClr>
              <a:buSzPts val="852"/>
              <a:buNone/>
            </a:pPr>
            <a:r>
              <a:rPr lang="en-GB" sz="2321" b="1">
                <a:solidFill>
                  <a:schemeClr val="dk2"/>
                </a:solidFill>
              </a:rPr>
              <a:t>الكتب المدرسية</a:t>
            </a:r>
            <a:endParaRPr sz="2321" b="1">
              <a:solidFill>
                <a:schemeClr val="dk2"/>
              </a:solidFill>
            </a:endParaRPr>
          </a:p>
          <a:p>
            <a:pPr marL="347472" lvl="0" indent="-195072" algn="r" rtl="0">
              <a:lnSpc>
                <a:spcPct val="80000"/>
              </a:lnSpc>
              <a:spcBef>
                <a:spcPts val="0"/>
              </a:spcBef>
              <a:spcAft>
                <a:spcPts val="0"/>
              </a:spcAft>
              <a:buClr>
                <a:schemeClr val="dk2"/>
              </a:buClr>
              <a:buSzPts val="852"/>
              <a:buFont typeface="Arial"/>
              <a:buNone/>
            </a:pPr>
            <a:endParaRPr sz="2321" b="1">
              <a:solidFill>
                <a:schemeClr val="dk2"/>
              </a:solidFill>
            </a:endParaRPr>
          </a:p>
          <a:p>
            <a:pPr marL="347472" lvl="0" indent="-195072" algn="r" rtl="0">
              <a:lnSpc>
                <a:spcPct val="80000"/>
              </a:lnSpc>
              <a:spcBef>
                <a:spcPts val="0"/>
              </a:spcBef>
              <a:spcAft>
                <a:spcPts val="0"/>
              </a:spcAft>
              <a:buClr>
                <a:schemeClr val="dk2"/>
              </a:buClr>
              <a:buSzPts val="852"/>
              <a:buNone/>
            </a:pPr>
            <a:r>
              <a:rPr lang="en-GB" sz="2321" b="1">
                <a:solidFill>
                  <a:schemeClr val="dk2"/>
                </a:solidFill>
              </a:rPr>
              <a:t>مقلمة</a:t>
            </a:r>
            <a:endParaRPr sz="2321" b="1">
              <a:solidFill>
                <a:schemeClr val="dk2"/>
              </a:solidFill>
            </a:endParaRPr>
          </a:p>
          <a:p>
            <a:pPr marL="347472" lvl="0" indent="-195072" algn="r" rtl="0">
              <a:lnSpc>
                <a:spcPct val="80000"/>
              </a:lnSpc>
              <a:spcBef>
                <a:spcPts val="0"/>
              </a:spcBef>
              <a:spcAft>
                <a:spcPts val="0"/>
              </a:spcAft>
              <a:buClr>
                <a:schemeClr val="dk2"/>
              </a:buClr>
              <a:buSzPts val="852"/>
              <a:buFont typeface="Arial"/>
              <a:buNone/>
            </a:pPr>
            <a:endParaRPr sz="2321" b="1">
              <a:solidFill>
                <a:schemeClr val="dk2"/>
              </a:solidFill>
            </a:endParaRPr>
          </a:p>
          <a:p>
            <a:pPr marL="347472" lvl="0" indent="-195072" algn="r" rtl="0">
              <a:lnSpc>
                <a:spcPct val="80000"/>
              </a:lnSpc>
              <a:spcBef>
                <a:spcPts val="0"/>
              </a:spcBef>
              <a:spcAft>
                <a:spcPts val="0"/>
              </a:spcAft>
              <a:buClr>
                <a:schemeClr val="dk2"/>
              </a:buClr>
              <a:buSzPts val="852"/>
              <a:buFont typeface="Arial"/>
              <a:buNone/>
            </a:pPr>
            <a:r>
              <a:rPr lang="en-GB" sz="2321" b="1">
                <a:solidFill>
                  <a:schemeClr val="dk2"/>
                </a:solidFill>
              </a:rPr>
              <a:t>تسمية أغراض طفلك من فضلك</a:t>
            </a:r>
            <a:endParaRPr sz="2321" b="1">
              <a:solidFill>
                <a:schemeClr val="dk2"/>
              </a:solidFill>
            </a:endParaRPr>
          </a:p>
          <a:p>
            <a:pPr marL="347472" lvl="0" indent="-195072" algn="l" rtl="0">
              <a:lnSpc>
                <a:spcPct val="80000"/>
              </a:lnSpc>
              <a:spcBef>
                <a:spcPts val="0"/>
              </a:spcBef>
              <a:spcAft>
                <a:spcPts val="0"/>
              </a:spcAft>
              <a:buClr>
                <a:schemeClr val="dk1"/>
              </a:buClr>
              <a:buSzPts val="1860"/>
              <a:buNone/>
            </a:pPr>
            <a:endParaRPr sz="2160" b="1"/>
          </a:p>
        </p:txBody>
      </p:sp>
      <p:sp>
        <p:nvSpPr>
          <p:cNvPr id="556" name="Google Shape;556;p11"/>
          <p:cNvSpPr/>
          <p:nvPr/>
        </p:nvSpPr>
        <p:spPr>
          <a:xfrm>
            <a:off x="2620825" y="152400"/>
            <a:ext cx="3585000" cy="2291700"/>
          </a:xfrm>
          <a:prstGeom prst="wedgeEllipseCallout">
            <a:avLst>
              <a:gd name="adj1" fmla="val 51151"/>
              <a:gd name="adj2" fmla="val 84099"/>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2"/>
              </a:buClr>
              <a:buSzPts val="1100"/>
              <a:buFont typeface="Arial"/>
              <a:buNone/>
            </a:pPr>
            <a:r>
              <a:rPr lang="en-GB" sz="3000" b="1" i="0" u="none" strike="noStrike" cap="none">
                <a:solidFill>
                  <a:schemeClr val="dk2"/>
                </a:solidFill>
                <a:latin typeface="Quattrocento Sans"/>
                <a:ea typeface="Quattrocento Sans"/>
                <a:cs typeface="Quattrocento Sans"/>
                <a:sym typeface="Quattrocento Sans"/>
              </a:rPr>
              <a:t>What to bring to school</a:t>
            </a:r>
            <a:r>
              <a:rPr lang="en-GB" sz="3100" b="1" i="0" u="none" strike="noStrike" cap="none">
                <a:solidFill>
                  <a:schemeClr val="dk2"/>
                </a:solidFill>
                <a:latin typeface="Quattrocento Sans"/>
                <a:ea typeface="Quattrocento Sans"/>
                <a:cs typeface="Quattrocento Sans"/>
                <a:sym typeface="Quattrocento Sans"/>
              </a:rPr>
              <a:t> </a:t>
            </a:r>
            <a:r>
              <a:rPr lang="en-GB" sz="3100" b="0" i="0" u="none" strike="noStrike" cap="none">
                <a:solidFill>
                  <a:srgbClr val="4D290A"/>
                </a:solidFill>
                <a:latin typeface="Quattrocento Sans"/>
                <a:ea typeface="Quattrocento Sans"/>
                <a:cs typeface="Quattrocento Sans"/>
                <a:sym typeface="Quattrocento Sans"/>
              </a:rPr>
              <a:t>              </a:t>
            </a:r>
            <a:r>
              <a:rPr lang="en-GB" sz="3100" b="1" i="0" u="none" strike="noStrike" cap="none">
                <a:solidFill>
                  <a:schemeClr val="dk2"/>
                </a:solidFill>
                <a:highlight>
                  <a:srgbClr val="D9EAD3"/>
                </a:highlight>
                <a:latin typeface="Quattrocento Sans"/>
                <a:ea typeface="Quattrocento Sans"/>
                <a:cs typeface="Quattrocento Sans"/>
                <a:sym typeface="Quattrocento Sans"/>
              </a:rPr>
              <a:t>اللوازم المدرسية</a:t>
            </a:r>
            <a:endParaRPr sz="900" b="1" i="0" u="none" strike="noStrike" cap="none">
              <a:solidFill>
                <a:schemeClr val="dk2"/>
              </a:solidFill>
              <a:highlight>
                <a:srgbClr val="D9EAD3"/>
              </a:highlight>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12"/>
          <p:cNvSpPr txBox="1">
            <a:spLocks noGrp="1"/>
          </p:cNvSpPr>
          <p:nvPr>
            <p:ph type="body" idx="1"/>
          </p:nvPr>
        </p:nvSpPr>
        <p:spPr>
          <a:xfrm>
            <a:off x="446200" y="2700125"/>
            <a:ext cx="4954500" cy="38586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SzPct val="85990"/>
              <a:buNone/>
            </a:pPr>
            <a:r>
              <a:rPr lang="en-GB" sz="8373">
                <a:solidFill>
                  <a:schemeClr val="dk2"/>
                </a:solidFill>
              </a:rPr>
              <a:t>Our doors open at 9:50am</a:t>
            </a:r>
            <a:endParaRPr sz="8373">
              <a:solidFill>
                <a:schemeClr val="dk2"/>
              </a:solidFill>
            </a:endParaRPr>
          </a:p>
          <a:p>
            <a:pPr marL="0" lvl="0" indent="0" algn="l" rtl="0">
              <a:lnSpc>
                <a:spcPct val="100000"/>
              </a:lnSpc>
              <a:spcBef>
                <a:spcPts val="1800"/>
              </a:spcBef>
              <a:spcAft>
                <a:spcPts val="0"/>
              </a:spcAft>
              <a:buSzPct val="85990"/>
              <a:buNone/>
            </a:pPr>
            <a:r>
              <a:rPr lang="en-GB" sz="8373">
                <a:solidFill>
                  <a:schemeClr val="dk2"/>
                </a:solidFill>
              </a:rPr>
              <a:t>Classes start promptly at 10am and finish at 1:30pm</a:t>
            </a:r>
            <a:endParaRPr sz="8373">
              <a:solidFill>
                <a:schemeClr val="dk2"/>
              </a:solidFill>
            </a:endParaRPr>
          </a:p>
          <a:p>
            <a:pPr marL="0" lvl="0" indent="0" algn="l" rtl="0">
              <a:lnSpc>
                <a:spcPct val="100000"/>
              </a:lnSpc>
              <a:spcBef>
                <a:spcPts val="1800"/>
              </a:spcBef>
              <a:spcAft>
                <a:spcPts val="0"/>
              </a:spcAft>
              <a:buSzPct val="85990"/>
              <a:buNone/>
            </a:pPr>
            <a:r>
              <a:rPr lang="en-GB" sz="8373">
                <a:solidFill>
                  <a:schemeClr val="dk2"/>
                </a:solidFill>
              </a:rPr>
              <a:t>Parents are not permitted to enter classes/school for health and safety reasons</a:t>
            </a:r>
            <a:endParaRPr sz="8373">
              <a:solidFill>
                <a:schemeClr val="dk2"/>
              </a:solidFill>
            </a:endParaRPr>
          </a:p>
          <a:p>
            <a:pPr marL="0" lvl="0" indent="0" algn="l" rtl="0">
              <a:lnSpc>
                <a:spcPct val="100000"/>
              </a:lnSpc>
              <a:spcBef>
                <a:spcPts val="1800"/>
              </a:spcBef>
              <a:spcAft>
                <a:spcPts val="0"/>
              </a:spcAft>
              <a:buSzPct val="85989"/>
              <a:buNone/>
            </a:pPr>
            <a:r>
              <a:rPr lang="en-GB" sz="8373">
                <a:solidFill>
                  <a:schemeClr val="dk2"/>
                </a:solidFill>
              </a:rPr>
              <a:t>If someone other than the parent is collecting your child – you must inform the class teacher and message </a:t>
            </a:r>
            <a:endParaRPr sz="8373">
              <a:solidFill>
                <a:schemeClr val="dk2"/>
              </a:solidFill>
            </a:endParaRPr>
          </a:p>
          <a:p>
            <a:pPr marL="0" lvl="0" indent="0" algn="l" rtl="0">
              <a:spcBef>
                <a:spcPts val="1800"/>
              </a:spcBef>
              <a:spcAft>
                <a:spcPts val="0"/>
              </a:spcAft>
              <a:buClr>
                <a:schemeClr val="dk2"/>
              </a:buClr>
              <a:buSzPct val="85989"/>
              <a:buFont typeface="Arial"/>
              <a:buNone/>
            </a:pPr>
            <a:r>
              <a:rPr lang="en-GB" sz="8373" b="1">
                <a:solidFill>
                  <a:schemeClr val="dk2"/>
                </a:solidFill>
              </a:rPr>
              <a:t>Miss Zoubida:07903647907</a:t>
            </a:r>
            <a:endParaRPr sz="8373">
              <a:solidFill>
                <a:schemeClr val="dk2"/>
              </a:solidFill>
            </a:endParaRPr>
          </a:p>
          <a:p>
            <a:pPr marL="0" lvl="0" indent="0" algn="l" rtl="0">
              <a:lnSpc>
                <a:spcPct val="100000"/>
              </a:lnSpc>
              <a:spcBef>
                <a:spcPts val="1800"/>
              </a:spcBef>
              <a:spcAft>
                <a:spcPts val="0"/>
              </a:spcAft>
              <a:buSzPct val="85990"/>
              <a:buNone/>
            </a:pPr>
            <a:r>
              <a:rPr lang="en-GB" sz="8373">
                <a:solidFill>
                  <a:schemeClr val="dk2"/>
                </a:solidFill>
              </a:rPr>
              <a:t>For arrival and collection, please line up outside the classroom</a:t>
            </a:r>
            <a:endParaRPr sz="8373">
              <a:solidFill>
                <a:schemeClr val="dk2"/>
              </a:solidFill>
            </a:endParaRPr>
          </a:p>
          <a:p>
            <a:pPr marL="0" lvl="0" indent="0" algn="l" rtl="0">
              <a:lnSpc>
                <a:spcPct val="100000"/>
              </a:lnSpc>
              <a:spcBef>
                <a:spcPts val="1800"/>
              </a:spcBef>
              <a:spcAft>
                <a:spcPts val="0"/>
              </a:spcAft>
              <a:buClr>
                <a:schemeClr val="dk1"/>
              </a:buClr>
              <a:buSzPct val="100000"/>
              <a:buNone/>
            </a:pPr>
            <a:endParaRPr/>
          </a:p>
          <a:p>
            <a:pPr marL="0" lvl="0" indent="0" algn="l" rtl="0">
              <a:lnSpc>
                <a:spcPct val="100000"/>
              </a:lnSpc>
              <a:spcBef>
                <a:spcPts val="1800"/>
              </a:spcBef>
              <a:spcAft>
                <a:spcPts val="0"/>
              </a:spcAft>
              <a:buClr>
                <a:schemeClr val="dk1"/>
              </a:buClr>
              <a:buSzPct val="100000"/>
              <a:buNone/>
            </a:pPr>
            <a:endParaRPr/>
          </a:p>
        </p:txBody>
      </p:sp>
      <p:sp>
        <p:nvSpPr>
          <p:cNvPr id="562" name="Google Shape;562;p12"/>
          <p:cNvSpPr txBox="1">
            <a:spLocks noGrp="1"/>
          </p:cNvSpPr>
          <p:nvPr>
            <p:ph type="body" idx="2"/>
          </p:nvPr>
        </p:nvSpPr>
        <p:spPr>
          <a:xfrm>
            <a:off x="5139825" y="2597075"/>
            <a:ext cx="5504100" cy="4064700"/>
          </a:xfrm>
          <a:prstGeom prst="rect">
            <a:avLst/>
          </a:prstGeom>
          <a:noFill/>
          <a:ln>
            <a:noFill/>
          </a:ln>
        </p:spPr>
        <p:txBody>
          <a:bodyPr spcFirstLastPara="1" wrap="square" lIns="91425" tIns="45700" rIns="91425" bIns="45700" anchor="t" anchorCtr="0">
            <a:spAutoFit/>
          </a:bodyPr>
          <a:lstStyle/>
          <a:p>
            <a:pPr marL="347472" lvl="0" indent="-217932" algn="r" rtl="0">
              <a:lnSpc>
                <a:spcPct val="80000"/>
              </a:lnSpc>
              <a:spcBef>
                <a:spcPts val="0"/>
              </a:spcBef>
              <a:spcAft>
                <a:spcPts val="0"/>
              </a:spcAft>
              <a:buClr>
                <a:schemeClr val="dk2"/>
              </a:buClr>
              <a:buSzPts val="935"/>
              <a:buNone/>
            </a:pPr>
            <a:endParaRPr sz="2240">
              <a:solidFill>
                <a:schemeClr val="dk2"/>
              </a:solidFill>
            </a:endParaRPr>
          </a:p>
          <a:p>
            <a:pPr marL="347472" lvl="0" indent="-217932" algn="r" rtl="0">
              <a:lnSpc>
                <a:spcPct val="80000"/>
              </a:lnSpc>
              <a:spcBef>
                <a:spcPts val="0"/>
              </a:spcBef>
              <a:spcAft>
                <a:spcPts val="0"/>
              </a:spcAft>
              <a:buClr>
                <a:schemeClr val="dk2"/>
              </a:buClr>
              <a:buSzPts val="935"/>
              <a:buNone/>
            </a:pPr>
            <a:r>
              <a:rPr lang="en-GB" sz="2240">
                <a:solidFill>
                  <a:schemeClr val="dk2"/>
                </a:solidFill>
              </a:rPr>
              <a:t>تفتح أبواب المدرسة الساعة 9:50 صباحًا</a:t>
            </a:r>
            <a:endParaRPr sz="2340">
              <a:solidFill>
                <a:schemeClr val="dk2"/>
              </a:solidFill>
            </a:endParaRPr>
          </a:p>
          <a:p>
            <a:pPr marL="347472" lvl="0" indent="-217932" algn="r" rtl="0">
              <a:lnSpc>
                <a:spcPct val="80000"/>
              </a:lnSpc>
              <a:spcBef>
                <a:spcPts val="0"/>
              </a:spcBef>
              <a:spcAft>
                <a:spcPts val="0"/>
              </a:spcAft>
              <a:buClr>
                <a:schemeClr val="dk2"/>
              </a:buClr>
              <a:buSzPts val="935"/>
              <a:buFont typeface="Arial"/>
              <a:buNone/>
            </a:pPr>
            <a:endParaRPr sz="2340">
              <a:solidFill>
                <a:schemeClr val="dk2"/>
              </a:solidFill>
            </a:endParaRPr>
          </a:p>
          <a:p>
            <a:pPr marL="347472" lvl="0" indent="-217932" algn="r" rtl="0">
              <a:lnSpc>
                <a:spcPct val="80000"/>
              </a:lnSpc>
              <a:spcBef>
                <a:spcPts val="0"/>
              </a:spcBef>
              <a:spcAft>
                <a:spcPts val="0"/>
              </a:spcAft>
              <a:buClr>
                <a:schemeClr val="dk2"/>
              </a:buClr>
              <a:buSzPts val="935"/>
              <a:buNone/>
            </a:pPr>
            <a:r>
              <a:rPr lang="en-GB" sz="2340">
                <a:solidFill>
                  <a:schemeClr val="dk2"/>
                </a:solidFill>
              </a:rPr>
              <a:t>موعد بدأ الحصة من الساعة 10 صباحًا وتنتهي</a:t>
            </a:r>
            <a:endParaRPr sz="2340">
              <a:solidFill>
                <a:schemeClr val="dk2"/>
              </a:solidFill>
            </a:endParaRPr>
          </a:p>
          <a:p>
            <a:pPr marL="347472" lvl="0" indent="-217932" algn="r" rtl="0">
              <a:lnSpc>
                <a:spcPct val="80000"/>
              </a:lnSpc>
              <a:spcBef>
                <a:spcPts val="0"/>
              </a:spcBef>
              <a:spcAft>
                <a:spcPts val="0"/>
              </a:spcAft>
              <a:buClr>
                <a:schemeClr val="dk2"/>
              </a:buClr>
              <a:buSzPts val="935"/>
              <a:buNone/>
            </a:pPr>
            <a:r>
              <a:rPr lang="en-GB" sz="2340">
                <a:solidFill>
                  <a:schemeClr val="dk2"/>
                </a:solidFill>
              </a:rPr>
              <a:t> الى الساعة  1:30 ظهرًا </a:t>
            </a:r>
            <a:endParaRPr sz="2340">
              <a:solidFill>
                <a:schemeClr val="dk2"/>
              </a:solidFill>
            </a:endParaRPr>
          </a:p>
          <a:p>
            <a:pPr marL="347472" lvl="0" indent="-217932" algn="r" rtl="0">
              <a:lnSpc>
                <a:spcPct val="80000"/>
              </a:lnSpc>
              <a:spcBef>
                <a:spcPts val="0"/>
              </a:spcBef>
              <a:spcAft>
                <a:spcPts val="0"/>
              </a:spcAft>
              <a:buClr>
                <a:schemeClr val="dk2"/>
              </a:buClr>
              <a:buSzPts val="935"/>
              <a:buFont typeface="Arial"/>
              <a:buNone/>
            </a:pPr>
            <a:endParaRPr sz="2340">
              <a:solidFill>
                <a:schemeClr val="dk2"/>
              </a:solidFill>
            </a:endParaRPr>
          </a:p>
          <a:p>
            <a:pPr marL="347472" lvl="0" indent="-217932" algn="r" rtl="0">
              <a:lnSpc>
                <a:spcPct val="80000"/>
              </a:lnSpc>
              <a:spcBef>
                <a:spcPts val="0"/>
              </a:spcBef>
              <a:spcAft>
                <a:spcPts val="0"/>
              </a:spcAft>
              <a:buClr>
                <a:schemeClr val="dk2"/>
              </a:buClr>
              <a:buSzPts val="935"/>
              <a:buNone/>
            </a:pPr>
            <a:r>
              <a:rPr lang="en-GB" sz="2340">
                <a:solidFill>
                  <a:schemeClr val="dk2"/>
                </a:solidFill>
              </a:rPr>
              <a:t>لا يُسمح لأولياء الأمر دخول الفصول الدراسية / المدرسة ل</a:t>
            </a:r>
            <a:r>
              <a:rPr lang="en-GB" sz="2200">
                <a:solidFill>
                  <a:schemeClr val="dk2"/>
                </a:solidFill>
              </a:rPr>
              <a:t>مراعاة صحة وسلامة الطلاب والموظفين</a:t>
            </a:r>
            <a:endParaRPr sz="2200">
              <a:solidFill>
                <a:schemeClr val="dk2"/>
              </a:solidFill>
            </a:endParaRPr>
          </a:p>
          <a:p>
            <a:pPr marL="347472" lvl="0" indent="-217932" algn="r" rtl="0">
              <a:lnSpc>
                <a:spcPct val="80000"/>
              </a:lnSpc>
              <a:spcBef>
                <a:spcPts val="0"/>
              </a:spcBef>
              <a:spcAft>
                <a:spcPts val="0"/>
              </a:spcAft>
              <a:buClr>
                <a:schemeClr val="dk2"/>
              </a:buClr>
              <a:buSzPts val="935"/>
              <a:buFont typeface="Arial"/>
              <a:buNone/>
            </a:pPr>
            <a:endParaRPr sz="2340">
              <a:solidFill>
                <a:schemeClr val="dk2"/>
              </a:solidFill>
            </a:endParaRPr>
          </a:p>
          <a:p>
            <a:pPr marL="347472" lvl="0" indent="-217932" algn="r" rtl="0">
              <a:lnSpc>
                <a:spcPct val="80000"/>
              </a:lnSpc>
              <a:spcBef>
                <a:spcPts val="0"/>
              </a:spcBef>
              <a:spcAft>
                <a:spcPts val="0"/>
              </a:spcAft>
              <a:buClr>
                <a:schemeClr val="dk2"/>
              </a:buClr>
              <a:buSzPts val="935"/>
              <a:buNone/>
            </a:pPr>
            <a:r>
              <a:rPr lang="en-GB" sz="2340">
                <a:solidFill>
                  <a:schemeClr val="dk2"/>
                </a:solidFill>
              </a:rPr>
              <a:t>يجب إبلاغ معلمة الفصل وإرسال رسالة إلى مس زبيدة  في حالة عدم وجود الأهل في آخر اليوم</a:t>
            </a:r>
            <a:endParaRPr sz="2340">
              <a:solidFill>
                <a:schemeClr val="dk2"/>
              </a:solidFill>
            </a:endParaRPr>
          </a:p>
          <a:p>
            <a:pPr marL="347472" lvl="0" indent="-217932" algn="r" rtl="0">
              <a:lnSpc>
                <a:spcPct val="80000"/>
              </a:lnSpc>
              <a:spcBef>
                <a:spcPts val="0"/>
              </a:spcBef>
              <a:spcAft>
                <a:spcPts val="0"/>
              </a:spcAft>
              <a:buClr>
                <a:schemeClr val="dk2"/>
              </a:buClr>
              <a:buSzPts val="935"/>
              <a:buFont typeface="Arial"/>
              <a:buNone/>
            </a:pPr>
            <a:endParaRPr sz="2340">
              <a:solidFill>
                <a:schemeClr val="dk2"/>
              </a:solidFill>
            </a:endParaRPr>
          </a:p>
          <a:p>
            <a:pPr marL="347472" lvl="0" indent="-217932" algn="r" rtl="0">
              <a:lnSpc>
                <a:spcPct val="80000"/>
              </a:lnSpc>
              <a:spcBef>
                <a:spcPts val="0"/>
              </a:spcBef>
              <a:spcAft>
                <a:spcPts val="0"/>
              </a:spcAft>
              <a:buClr>
                <a:schemeClr val="dk2"/>
              </a:buClr>
              <a:buSzPts val="935"/>
              <a:buFont typeface="Arial"/>
              <a:buNone/>
            </a:pPr>
            <a:r>
              <a:rPr lang="en-GB" sz="2340">
                <a:solidFill>
                  <a:schemeClr val="dk2"/>
                </a:solidFill>
              </a:rPr>
              <a:t>يرجى الاصطفاف خارج الفصل عند الوصول</a:t>
            </a:r>
            <a:r>
              <a:rPr lang="en-GB" sz="2240">
                <a:solidFill>
                  <a:schemeClr val="dk2"/>
                </a:solidFill>
              </a:rPr>
              <a:t> والاستلام</a:t>
            </a:r>
            <a:endParaRPr sz="2240">
              <a:solidFill>
                <a:schemeClr val="dk2"/>
              </a:solidFill>
            </a:endParaRPr>
          </a:p>
          <a:p>
            <a:pPr marL="347472" lvl="0" indent="-217932" algn="l" rtl="0">
              <a:lnSpc>
                <a:spcPct val="80000"/>
              </a:lnSpc>
              <a:spcBef>
                <a:spcPts val="0"/>
              </a:spcBef>
              <a:spcAft>
                <a:spcPts val="0"/>
              </a:spcAft>
              <a:buClr>
                <a:schemeClr val="dk1"/>
              </a:buClr>
              <a:buSzPts val="2040"/>
              <a:buNone/>
            </a:pPr>
            <a:endParaRPr sz="2040"/>
          </a:p>
        </p:txBody>
      </p:sp>
      <p:sp>
        <p:nvSpPr>
          <p:cNvPr id="563" name="Google Shape;563;p12"/>
          <p:cNvSpPr/>
          <p:nvPr/>
        </p:nvSpPr>
        <p:spPr>
          <a:xfrm>
            <a:off x="3569200" y="121925"/>
            <a:ext cx="2829600" cy="2063400"/>
          </a:xfrm>
          <a:prstGeom prst="wedgeEllipseCallout">
            <a:avLst>
              <a:gd name="adj1" fmla="val 51087"/>
              <a:gd name="adj2" fmla="val 76906"/>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4D290A"/>
              </a:buClr>
              <a:buSzPts val="3600"/>
              <a:buFont typeface="Quattrocento Sans"/>
              <a:buNone/>
            </a:pPr>
            <a:r>
              <a:rPr lang="en-GB" sz="2800" b="1" i="0" u="none" strike="noStrike" cap="none">
                <a:solidFill>
                  <a:schemeClr val="dk2"/>
                </a:solidFill>
                <a:latin typeface="Quattrocento Sans"/>
                <a:ea typeface="Quattrocento Sans"/>
                <a:cs typeface="Quattrocento Sans"/>
                <a:sym typeface="Quattrocento Sans"/>
              </a:rPr>
              <a:t>Arrival and Collection الوصول والاستلام</a:t>
            </a:r>
            <a:endParaRPr sz="100" b="1" i="0" u="none" strike="noStrike" cap="none">
              <a:solidFill>
                <a:schemeClr val="dk2"/>
              </a:solidFill>
              <a:highlight>
                <a:srgbClr val="D9EAD3"/>
              </a:highlight>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15687b8a777_0_224"/>
          <p:cNvSpPr txBox="1">
            <a:spLocks noGrp="1"/>
          </p:cNvSpPr>
          <p:nvPr>
            <p:ph type="body" idx="1"/>
          </p:nvPr>
        </p:nvSpPr>
        <p:spPr>
          <a:xfrm>
            <a:off x="540425" y="2544450"/>
            <a:ext cx="6222600" cy="3543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fontScale="25000" lnSpcReduction="20000"/>
          </a:bodyPr>
          <a:lstStyle/>
          <a:p>
            <a:pPr marL="347472" lvl="0" indent="-195072" algn="l" rtl="0">
              <a:lnSpc>
                <a:spcPct val="100000"/>
              </a:lnSpc>
              <a:spcBef>
                <a:spcPts val="0"/>
              </a:spcBef>
              <a:spcAft>
                <a:spcPts val="0"/>
              </a:spcAft>
              <a:buClr>
                <a:schemeClr val="dk1"/>
              </a:buClr>
              <a:buSzPct val="100000"/>
              <a:buNone/>
            </a:pPr>
            <a:endParaRPr/>
          </a:p>
          <a:p>
            <a:pPr marL="347472" lvl="0" indent="-328422" algn="l" rtl="0">
              <a:lnSpc>
                <a:spcPct val="100000"/>
              </a:lnSpc>
              <a:spcBef>
                <a:spcPts val="1800"/>
              </a:spcBef>
              <a:spcAft>
                <a:spcPts val="0"/>
              </a:spcAft>
              <a:buClr>
                <a:schemeClr val="dk2"/>
              </a:buClr>
              <a:buSzPct val="98522"/>
              <a:buChar char="•"/>
            </a:pPr>
            <a:r>
              <a:rPr lang="en-GB" sz="8525" b="1">
                <a:solidFill>
                  <a:schemeClr val="dk2"/>
                </a:solidFill>
              </a:rPr>
              <a:t>Shooting Stars </a:t>
            </a:r>
            <a:r>
              <a:rPr lang="en-GB" sz="8425" b="1">
                <a:solidFill>
                  <a:schemeClr val="dk2"/>
                </a:solidFill>
              </a:rPr>
              <a:t>Group Team: </a:t>
            </a:r>
            <a:r>
              <a:rPr lang="en-GB" sz="8025" b="1">
                <a:solidFill>
                  <a:schemeClr val="dk2"/>
                </a:solidFill>
              </a:rPr>
              <a:t>Mrs Maha Aoudi</a:t>
            </a:r>
            <a:endParaRPr sz="8025" b="1">
              <a:solidFill>
                <a:schemeClr val="dk2"/>
              </a:solidFill>
            </a:endParaRPr>
          </a:p>
          <a:p>
            <a:pPr marL="457200" lvl="0" indent="0" algn="l" rtl="0">
              <a:lnSpc>
                <a:spcPct val="100000"/>
              </a:lnSpc>
              <a:spcBef>
                <a:spcPts val="1800"/>
              </a:spcBef>
              <a:spcAft>
                <a:spcPts val="0"/>
              </a:spcAft>
              <a:buNone/>
            </a:pPr>
            <a:r>
              <a:rPr lang="en-GB" sz="8025" b="1">
                <a:solidFill>
                  <a:schemeClr val="dk2"/>
                </a:solidFill>
              </a:rPr>
              <a:t>                                                   Mrs Hala Makhmalji        </a:t>
            </a:r>
            <a:endParaRPr sz="8025" b="1">
              <a:solidFill>
                <a:schemeClr val="dk2"/>
              </a:solidFill>
            </a:endParaRPr>
          </a:p>
          <a:p>
            <a:pPr marL="457200" lvl="0" indent="-373474" algn="l" rtl="0">
              <a:spcBef>
                <a:spcPts val="1800"/>
              </a:spcBef>
              <a:spcAft>
                <a:spcPts val="0"/>
              </a:spcAft>
              <a:buClr>
                <a:schemeClr val="dk2"/>
              </a:buClr>
              <a:buSzPct val="113705"/>
              <a:buChar char="•"/>
            </a:pPr>
            <a:r>
              <a:rPr lang="en-GB" sz="8025" b="1">
                <a:solidFill>
                  <a:schemeClr val="dk2"/>
                </a:solidFill>
              </a:rPr>
              <a:t>Quran teacher: Mrs Aya Rahhal				</a:t>
            </a:r>
            <a:endParaRPr sz="8025" b="1">
              <a:solidFill>
                <a:schemeClr val="dk2"/>
              </a:solidFill>
            </a:endParaRPr>
          </a:p>
          <a:p>
            <a:pPr marL="457200" lvl="0" indent="-368711" algn="l" rtl="0">
              <a:spcBef>
                <a:spcPts val="1800"/>
              </a:spcBef>
              <a:spcAft>
                <a:spcPts val="0"/>
              </a:spcAft>
              <a:buClr>
                <a:schemeClr val="dk2"/>
              </a:buClr>
              <a:buSzPct val="109967"/>
              <a:buChar char="•"/>
            </a:pPr>
            <a:r>
              <a:rPr lang="en-GB" sz="8025" b="1">
                <a:solidFill>
                  <a:schemeClr val="dk2"/>
                </a:solidFill>
              </a:rPr>
              <a:t>Headteacher: Mrs Zoubida Bahlouli</a:t>
            </a:r>
            <a:endParaRPr sz="8025" b="1">
              <a:solidFill>
                <a:schemeClr val="dk2"/>
              </a:solidFill>
            </a:endParaRPr>
          </a:p>
          <a:p>
            <a:pPr marL="457200" lvl="0" indent="-368711" algn="l" rtl="0">
              <a:spcBef>
                <a:spcPts val="1800"/>
              </a:spcBef>
              <a:spcAft>
                <a:spcPts val="0"/>
              </a:spcAft>
              <a:buClr>
                <a:schemeClr val="dk2"/>
              </a:buClr>
              <a:buSzPct val="109967"/>
              <a:buChar char="•"/>
            </a:pPr>
            <a:r>
              <a:rPr lang="en-GB" sz="8025" b="1">
                <a:solidFill>
                  <a:schemeClr val="dk2"/>
                </a:solidFill>
              </a:rPr>
              <a:t>Deputy Head: Mrs Maha Aoudi</a:t>
            </a:r>
            <a:endParaRPr sz="8025" b="1">
              <a:solidFill>
                <a:schemeClr val="dk2"/>
              </a:solidFill>
            </a:endParaRPr>
          </a:p>
          <a:p>
            <a:pPr marL="457200" lvl="0" indent="-368711" algn="l" rtl="0">
              <a:spcBef>
                <a:spcPts val="1800"/>
              </a:spcBef>
              <a:spcAft>
                <a:spcPts val="0"/>
              </a:spcAft>
              <a:buClr>
                <a:schemeClr val="dk2"/>
              </a:buClr>
              <a:buSzPct val="109967"/>
              <a:buChar char="•"/>
            </a:pPr>
            <a:r>
              <a:rPr lang="en-GB" sz="8025" b="1">
                <a:solidFill>
                  <a:schemeClr val="dk2"/>
                </a:solidFill>
              </a:rPr>
              <a:t>School director, finance &amp; admissions: </a:t>
            </a:r>
            <a:endParaRPr sz="8025" b="1">
              <a:solidFill>
                <a:schemeClr val="dk2"/>
              </a:solidFill>
            </a:endParaRPr>
          </a:p>
          <a:p>
            <a:pPr marL="0" lvl="0" indent="0" algn="l" rtl="0">
              <a:spcBef>
                <a:spcPts val="1800"/>
              </a:spcBef>
              <a:spcAft>
                <a:spcPts val="0"/>
              </a:spcAft>
              <a:buNone/>
            </a:pPr>
            <a:r>
              <a:rPr lang="en-GB" sz="8025" b="1">
                <a:solidFill>
                  <a:schemeClr val="dk2"/>
                </a:solidFill>
              </a:rPr>
              <a:t>       Nora Sibaey-Soliman</a:t>
            </a:r>
            <a:endParaRPr sz="8025" b="1">
              <a:solidFill>
                <a:schemeClr val="dk2"/>
              </a:solidFill>
            </a:endParaRPr>
          </a:p>
          <a:p>
            <a:pPr marL="457200" lvl="0" indent="0" algn="l" rtl="0">
              <a:lnSpc>
                <a:spcPct val="100000"/>
              </a:lnSpc>
              <a:spcBef>
                <a:spcPts val="1800"/>
              </a:spcBef>
              <a:spcAft>
                <a:spcPts val="0"/>
              </a:spcAft>
              <a:buNone/>
            </a:pPr>
            <a:endParaRPr sz="8825" b="1">
              <a:solidFill>
                <a:schemeClr val="dk2"/>
              </a:solidFill>
            </a:endParaRPr>
          </a:p>
        </p:txBody>
      </p:sp>
      <p:sp>
        <p:nvSpPr>
          <p:cNvPr id="453" name="Google Shape;453;g15687b8a777_0_224"/>
          <p:cNvSpPr/>
          <p:nvPr/>
        </p:nvSpPr>
        <p:spPr>
          <a:xfrm>
            <a:off x="3501850" y="0"/>
            <a:ext cx="3049500" cy="2202000"/>
          </a:xfrm>
          <a:prstGeom prst="wedgeEllipseCallout">
            <a:avLst>
              <a:gd name="adj1" fmla="val 29216"/>
              <a:gd name="adj2" fmla="val 82409"/>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4D290A"/>
              </a:buClr>
              <a:buSzPts val="3600"/>
              <a:buFont typeface="Quattrocento Sans"/>
              <a:buNone/>
            </a:pPr>
            <a:r>
              <a:rPr lang="en-GB" sz="3500" b="1" i="0" u="none" strike="noStrike" cap="none">
                <a:solidFill>
                  <a:srgbClr val="4D290A"/>
                </a:solidFill>
                <a:latin typeface="Quattrocento Sans"/>
                <a:ea typeface="Quattrocento Sans"/>
                <a:cs typeface="Quattrocento Sans"/>
                <a:sym typeface="Quattrocento Sans"/>
              </a:rPr>
              <a:t>Who is who….</a:t>
            </a:r>
            <a:endParaRPr sz="3500" b="1" i="0" u="none" strike="noStrike" cap="none">
              <a:solidFill>
                <a:srgbClr val="4D290A"/>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4D290A"/>
              </a:buClr>
              <a:buSzPts val="3600"/>
              <a:buFont typeface="Quattrocento Sans"/>
              <a:buNone/>
            </a:pPr>
            <a:r>
              <a:rPr lang="en-GB" sz="3500" b="1" i="0" u="none" strike="noStrike" cap="none">
                <a:solidFill>
                  <a:srgbClr val="4D290A"/>
                </a:solidFill>
                <a:latin typeface="Quattrocento Sans"/>
                <a:ea typeface="Quattrocento Sans"/>
                <a:cs typeface="Quattrocento Sans"/>
                <a:sym typeface="Quattrocento Sans"/>
              </a:rPr>
              <a:t>طاقم المدرسة</a:t>
            </a:r>
            <a:endParaRPr sz="1300" b="1" i="0" u="none" strike="noStrike" cap="none">
              <a:solidFill>
                <a:srgbClr val="000000"/>
              </a:solidFill>
              <a:latin typeface="Quattrocento Sans"/>
              <a:ea typeface="Quattrocento Sans"/>
              <a:cs typeface="Quattrocento Sans"/>
              <a:sym typeface="Quattrocento Sans"/>
            </a:endParaRPr>
          </a:p>
        </p:txBody>
      </p:sp>
      <p:sp>
        <p:nvSpPr>
          <p:cNvPr id="454" name="Google Shape;454;g15687b8a777_0_224"/>
          <p:cNvSpPr txBox="1"/>
          <p:nvPr/>
        </p:nvSpPr>
        <p:spPr>
          <a:xfrm>
            <a:off x="6695925" y="2833700"/>
            <a:ext cx="4946400" cy="3407400"/>
          </a:xfrm>
          <a:prstGeom prst="rect">
            <a:avLst/>
          </a:prstGeom>
          <a:noFill/>
          <a:ln>
            <a:noFill/>
          </a:ln>
        </p:spPr>
        <p:txBody>
          <a:bodyPr spcFirstLastPara="1" wrap="square" lIns="91425" tIns="91425" rIns="91425" bIns="91425" anchor="t" anchorCtr="0">
            <a:spAutoFit/>
          </a:bodyPr>
          <a:lstStyle/>
          <a:p>
            <a:pPr marL="0" lvl="0" indent="0" algn="r" rtl="1">
              <a:lnSpc>
                <a:spcPct val="80000"/>
              </a:lnSpc>
              <a:spcBef>
                <a:spcPts val="1800"/>
              </a:spcBef>
              <a:spcAft>
                <a:spcPts val="0"/>
              </a:spcAft>
              <a:buNone/>
            </a:pPr>
            <a:r>
              <a:rPr lang="en-GB" sz="2332" b="1">
                <a:solidFill>
                  <a:schemeClr val="dk2"/>
                </a:solidFill>
                <a:latin typeface="Quattrocento Sans"/>
                <a:ea typeface="Quattrocento Sans"/>
                <a:cs typeface="Quattrocento Sans"/>
                <a:sym typeface="Quattrocento Sans"/>
              </a:rPr>
              <a:t>معلمات صف الشهب : السيدة مها عودة</a:t>
            </a:r>
            <a:endParaRPr sz="2332" b="1">
              <a:solidFill>
                <a:schemeClr val="dk2"/>
              </a:solidFill>
              <a:latin typeface="Quattrocento Sans"/>
              <a:ea typeface="Quattrocento Sans"/>
              <a:cs typeface="Quattrocento Sans"/>
              <a:sym typeface="Quattrocento Sans"/>
            </a:endParaRPr>
          </a:p>
          <a:p>
            <a:pPr marL="0" lvl="0" indent="0" algn="r" rtl="1">
              <a:lnSpc>
                <a:spcPct val="80000"/>
              </a:lnSpc>
              <a:spcBef>
                <a:spcPts val="1800"/>
              </a:spcBef>
              <a:spcAft>
                <a:spcPts val="0"/>
              </a:spcAft>
              <a:buNone/>
            </a:pPr>
            <a:r>
              <a:rPr lang="en-GB" sz="2332" b="1">
                <a:solidFill>
                  <a:schemeClr val="dk2"/>
                </a:solidFill>
                <a:latin typeface="Quattrocento Sans"/>
                <a:ea typeface="Quattrocento Sans"/>
                <a:cs typeface="Quattrocento Sans"/>
                <a:sym typeface="Quattrocento Sans"/>
              </a:rPr>
              <a:t>                              السيدة هالة مخملجي</a:t>
            </a:r>
            <a:endParaRPr sz="2332" b="1">
              <a:solidFill>
                <a:schemeClr val="dk2"/>
              </a:solidFill>
              <a:latin typeface="Quattrocento Sans"/>
              <a:ea typeface="Quattrocento Sans"/>
              <a:cs typeface="Quattrocento Sans"/>
              <a:sym typeface="Quattrocento Sans"/>
            </a:endParaRPr>
          </a:p>
          <a:p>
            <a:pPr marL="0" lvl="0" indent="0" algn="r" rtl="1">
              <a:lnSpc>
                <a:spcPct val="80000"/>
              </a:lnSpc>
              <a:spcBef>
                <a:spcPts val="1800"/>
              </a:spcBef>
              <a:spcAft>
                <a:spcPts val="0"/>
              </a:spcAft>
              <a:buNone/>
            </a:pPr>
            <a:r>
              <a:rPr lang="en-GB" sz="2932" b="1">
                <a:solidFill>
                  <a:schemeClr val="dk2"/>
                </a:solidFill>
                <a:latin typeface="Quattrocento Sans"/>
                <a:ea typeface="Quattrocento Sans"/>
                <a:cs typeface="Quattrocento Sans"/>
                <a:sym typeface="Quattrocento Sans"/>
              </a:rPr>
              <a:t> </a:t>
            </a:r>
            <a:r>
              <a:rPr lang="en-GB" sz="2300" b="1">
                <a:solidFill>
                  <a:schemeClr val="dk2"/>
                </a:solidFill>
                <a:latin typeface="Quattrocento Sans"/>
                <a:ea typeface="Quattrocento Sans"/>
                <a:cs typeface="Quattrocento Sans"/>
                <a:sym typeface="Quattrocento Sans"/>
              </a:rPr>
              <a:t>معلمة القرآن الكريم :السيدة آية رحال    </a:t>
            </a:r>
            <a:endParaRPr sz="2300" b="1">
              <a:solidFill>
                <a:schemeClr val="dk2"/>
              </a:solidFill>
              <a:latin typeface="Quattrocento Sans"/>
              <a:ea typeface="Quattrocento Sans"/>
              <a:cs typeface="Quattrocento Sans"/>
              <a:sym typeface="Quattrocento Sans"/>
            </a:endParaRPr>
          </a:p>
          <a:p>
            <a:pPr marL="0" lvl="0" indent="0" algn="r" rtl="0">
              <a:lnSpc>
                <a:spcPct val="80000"/>
              </a:lnSpc>
              <a:spcBef>
                <a:spcPts val="1800"/>
              </a:spcBef>
              <a:spcAft>
                <a:spcPts val="0"/>
              </a:spcAft>
              <a:buNone/>
            </a:pPr>
            <a:r>
              <a:rPr lang="en-GB" sz="2300" b="1">
                <a:solidFill>
                  <a:schemeClr val="dk2"/>
                </a:solidFill>
                <a:latin typeface="Quattrocento Sans"/>
                <a:ea typeface="Quattrocento Sans"/>
                <a:cs typeface="Quattrocento Sans"/>
                <a:sym typeface="Quattrocento Sans"/>
              </a:rPr>
              <a:t>مديرة المدرسة: السيدة بهلولي زبيدة</a:t>
            </a:r>
            <a:endParaRPr sz="2300" b="1">
              <a:solidFill>
                <a:schemeClr val="dk2"/>
              </a:solidFill>
              <a:latin typeface="Quattrocento Sans"/>
              <a:ea typeface="Quattrocento Sans"/>
              <a:cs typeface="Quattrocento Sans"/>
              <a:sym typeface="Quattrocento Sans"/>
            </a:endParaRPr>
          </a:p>
          <a:p>
            <a:pPr marL="0" lvl="0" indent="0" algn="r" rtl="0">
              <a:lnSpc>
                <a:spcPct val="80000"/>
              </a:lnSpc>
              <a:spcBef>
                <a:spcPts val="1800"/>
              </a:spcBef>
              <a:spcAft>
                <a:spcPts val="0"/>
              </a:spcAft>
              <a:buClr>
                <a:schemeClr val="dk2"/>
              </a:buClr>
              <a:buSzPts val="1100"/>
              <a:buFont typeface="Arial"/>
              <a:buNone/>
            </a:pPr>
            <a:r>
              <a:rPr lang="en-GB" sz="2300" b="1">
                <a:solidFill>
                  <a:schemeClr val="dk2"/>
                </a:solidFill>
                <a:latin typeface="Quattrocento Sans"/>
                <a:ea typeface="Quattrocento Sans"/>
                <a:cs typeface="Quattrocento Sans"/>
                <a:sym typeface="Quattrocento Sans"/>
              </a:rPr>
              <a:t>نائبة المديرة: السيدة مها عودة </a:t>
            </a:r>
            <a:endParaRPr sz="2300" b="1">
              <a:solidFill>
                <a:schemeClr val="dk2"/>
              </a:solidFill>
              <a:latin typeface="Quattrocento Sans"/>
              <a:ea typeface="Quattrocento Sans"/>
              <a:cs typeface="Quattrocento Sans"/>
              <a:sym typeface="Quattrocento Sans"/>
            </a:endParaRPr>
          </a:p>
          <a:p>
            <a:pPr marL="0" lvl="0" indent="0" algn="r" rtl="0">
              <a:lnSpc>
                <a:spcPct val="80000"/>
              </a:lnSpc>
              <a:spcBef>
                <a:spcPts val="1800"/>
              </a:spcBef>
              <a:spcAft>
                <a:spcPts val="0"/>
              </a:spcAft>
              <a:buNone/>
            </a:pPr>
            <a:r>
              <a:rPr lang="en-GB" sz="2300" b="1">
                <a:solidFill>
                  <a:schemeClr val="dk2"/>
                </a:solidFill>
                <a:latin typeface="Quattrocento Sans"/>
                <a:ea typeface="Quattrocento Sans"/>
                <a:cs typeface="Quattrocento Sans"/>
                <a:sym typeface="Quattrocento Sans"/>
              </a:rPr>
              <a:t>مسؤولة المالية و التسجيل المدرسي: السيدة نورا السباعي سليمان</a:t>
            </a:r>
            <a:endParaRPr sz="17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304b3943508_0_0"/>
          <p:cNvSpPr/>
          <p:nvPr/>
        </p:nvSpPr>
        <p:spPr>
          <a:xfrm>
            <a:off x="3429850" y="184450"/>
            <a:ext cx="3378600" cy="1825500"/>
          </a:xfrm>
          <a:prstGeom prst="wedgeEllipseCallout">
            <a:avLst>
              <a:gd name="adj1" fmla="val 38352"/>
              <a:gd name="adj2" fmla="val 75029"/>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n-GB" sz="2500" b="1" i="0" u="none" strike="noStrike" cap="none">
                <a:solidFill>
                  <a:srgbClr val="4D290A"/>
                </a:solidFill>
                <a:latin typeface="Quattrocento Sans"/>
                <a:ea typeface="Quattrocento Sans"/>
                <a:cs typeface="Quattrocento Sans"/>
                <a:sym typeface="Quattrocento Sans"/>
              </a:rPr>
              <a:t>Communication </a:t>
            </a:r>
            <a:endParaRPr sz="2500" b="1" i="0" u="none" strike="noStrike" cap="none">
              <a:solidFill>
                <a:srgbClr val="4D290A"/>
              </a:solidFill>
              <a:latin typeface="Quattrocento Sans"/>
              <a:ea typeface="Quattrocento Sans"/>
              <a:cs typeface="Quattrocento Sans"/>
              <a:sym typeface="Quattrocento Sans"/>
            </a:endParaRPr>
          </a:p>
          <a:p>
            <a:pPr marL="0" marR="0" lvl="0" indent="0" algn="r" rtl="1">
              <a:lnSpc>
                <a:spcPct val="90000"/>
              </a:lnSpc>
              <a:spcBef>
                <a:spcPts val="0"/>
              </a:spcBef>
              <a:spcAft>
                <a:spcPts val="0"/>
              </a:spcAft>
              <a:buClr>
                <a:srgbClr val="4D290A"/>
              </a:buClr>
              <a:buSzPts val="3600"/>
              <a:buFont typeface="Quattrocento Sans"/>
              <a:buNone/>
            </a:pPr>
            <a:r>
              <a:rPr lang="en-GB" sz="2700" b="1" i="0" u="none" strike="noStrike" cap="none">
                <a:solidFill>
                  <a:srgbClr val="4D290A"/>
                </a:solidFill>
                <a:latin typeface="Quattrocento Sans"/>
                <a:ea typeface="Quattrocento Sans"/>
                <a:cs typeface="Quattrocento Sans"/>
                <a:sym typeface="Quattrocento Sans"/>
              </a:rPr>
              <a:t>التواصل المدرسي</a:t>
            </a:r>
            <a:r>
              <a:rPr lang="en-GB" sz="3600" b="0" i="0" u="none" strike="noStrike" cap="none">
                <a:solidFill>
                  <a:srgbClr val="4D290A"/>
                </a:solidFill>
                <a:latin typeface="Quattrocento Sans"/>
                <a:ea typeface="Quattrocento Sans"/>
                <a:cs typeface="Quattrocento Sans"/>
                <a:sym typeface="Quattrocento Sans"/>
              </a:rPr>
              <a:t>      </a:t>
            </a:r>
            <a:endParaRPr sz="2200" b="1" i="0" u="none" strike="noStrike" cap="none">
              <a:solidFill>
                <a:srgbClr val="4D290A"/>
              </a:solidFill>
              <a:highlight>
                <a:srgbClr val="D9EAD3"/>
              </a:highlight>
              <a:latin typeface="Quattrocento Sans"/>
              <a:ea typeface="Quattrocento Sans"/>
              <a:cs typeface="Quattrocento Sans"/>
              <a:sym typeface="Quattrocento Sans"/>
            </a:endParaRPr>
          </a:p>
        </p:txBody>
      </p:sp>
      <p:sp>
        <p:nvSpPr>
          <p:cNvPr id="461" name="Google Shape;461;g304b3943508_0_0"/>
          <p:cNvSpPr txBox="1"/>
          <p:nvPr/>
        </p:nvSpPr>
        <p:spPr>
          <a:xfrm>
            <a:off x="5471875" y="2331150"/>
            <a:ext cx="6441600" cy="3263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2100"/>
              <a:buFont typeface="Arial"/>
              <a:buNone/>
            </a:pPr>
            <a:r>
              <a:rPr lang="en-GB" sz="2000" b="1" i="0" u="none" strike="noStrike" cap="none">
                <a:solidFill>
                  <a:srgbClr val="000000"/>
                </a:solidFill>
                <a:latin typeface="Arial"/>
                <a:ea typeface="Arial"/>
                <a:cs typeface="Arial"/>
                <a:sym typeface="Arial"/>
              </a:rPr>
              <a:t>يسعدنا دائمًا إجراء محادثة سريعة مع أولياء الأمور عند التوصيل والاستلام</a:t>
            </a:r>
            <a:endParaRPr sz="2000" b="1"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100"/>
              <a:buFont typeface="Arial"/>
              <a:buNone/>
            </a:pPr>
            <a:endParaRPr sz="2000" b="1"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100"/>
              <a:buFont typeface="Arial"/>
              <a:buNone/>
            </a:pPr>
            <a:r>
              <a:rPr lang="en-GB" sz="2000" b="1" i="0" u="none" strike="noStrike" cap="none">
                <a:solidFill>
                  <a:srgbClr val="000000"/>
                </a:solidFill>
                <a:latin typeface="Arial"/>
                <a:ea typeface="Arial"/>
                <a:cs typeface="Arial"/>
                <a:sym typeface="Arial"/>
              </a:rPr>
              <a:t> إذا كنت بحاجة إلى أكثر من 3 دقائق فيرجى تحديد موعد مع </a:t>
            </a:r>
            <a:r>
              <a:rPr lang="en-GB" sz="2000" b="1">
                <a:solidFill>
                  <a:srgbClr val="000000"/>
                </a:solidFill>
              </a:rPr>
              <a:t>المديرة</a:t>
            </a:r>
            <a:endParaRPr sz="2000" b="1"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100"/>
              <a:buFont typeface="Arial"/>
              <a:buNone/>
            </a:pPr>
            <a:endParaRPr sz="2000" b="1"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100"/>
              <a:buFont typeface="Arial"/>
              <a:buNone/>
            </a:pPr>
            <a:r>
              <a:rPr lang="en-GB" sz="2000" b="1" i="0" u="none" strike="noStrike" cap="none">
                <a:solidFill>
                  <a:srgbClr val="000000"/>
                </a:solidFill>
                <a:latin typeface="Arial"/>
                <a:ea typeface="Arial"/>
                <a:cs typeface="Arial"/>
                <a:sym typeface="Arial"/>
              </a:rPr>
              <a:t>نهدف إلى عقد اجتماعين للآباء / المعلمين على مدار العام - سيتم إبلاغ أولياء الأمور بالمواعيد</a:t>
            </a:r>
            <a:endParaRPr sz="2000" b="1"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100"/>
              <a:buFont typeface="Arial"/>
              <a:buNone/>
            </a:pPr>
            <a:endParaRPr sz="2000" b="1"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100"/>
              <a:buFont typeface="Arial"/>
              <a:buNone/>
            </a:pPr>
            <a:r>
              <a:rPr lang="en-GB" sz="2000" b="1" i="0" u="none" strike="noStrike" cap="none">
                <a:solidFill>
                  <a:srgbClr val="000000"/>
                </a:solidFill>
                <a:latin typeface="Arial"/>
                <a:ea typeface="Arial"/>
                <a:cs typeface="Arial"/>
                <a:sym typeface="Arial"/>
              </a:rPr>
              <a:t>نود مشاركة </a:t>
            </a:r>
            <a:r>
              <a:rPr lang="en-GB" sz="2000" b="1">
                <a:solidFill>
                  <a:srgbClr val="000000"/>
                </a:solidFill>
              </a:rPr>
              <a:t>صور أو</a:t>
            </a:r>
            <a:r>
              <a:rPr lang="en-GB" sz="2000" b="1" i="0" u="none" strike="noStrike" cap="none">
                <a:solidFill>
                  <a:srgbClr val="000000"/>
                </a:solidFill>
                <a:latin typeface="Arial"/>
                <a:ea typeface="Arial"/>
                <a:cs typeface="Arial"/>
                <a:sym typeface="Arial"/>
              </a:rPr>
              <a:t> فيديوهات عن  أنشطتنا الأسبوعية في المجموعة</a:t>
            </a:r>
            <a:endParaRPr sz="2000" b="1"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100"/>
              <a:buFont typeface="Arial"/>
              <a:buNone/>
            </a:pPr>
            <a:endParaRPr sz="2000" b="1"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100"/>
              <a:buFont typeface="Arial"/>
              <a:buNone/>
            </a:pPr>
            <a:r>
              <a:rPr lang="en-GB" sz="2000" b="1" i="0" u="none" strike="noStrike" cap="none">
                <a:solidFill>
                  <a:srgbClr val="000000"/>
                </a:solidFill>
                <a:latin typeface="Arial"/>
                <a:ea typeface="Arial"/>
                <a:cs typeface="Arial"/>
                <a:sym typeface="Arial"/>
              </a:rPr>
              <a:t> WhatsApp يرجى إرسال رسالة إلى نور</a:t>
            </a:r>
            <a:r>
              <a:rPr lang="en-GB" sz="2000" b="1">
                <a:solidFill>
                  <a:srgbClr val="000000"/>
                </a:solidFill>
              </a:rPr>
              <a:t>ة </a:t>
            </a:r>
            <a:r>
              <a:rPr lang="en-GB" sz="2000" b="1" i="0" u="none" strike="noStrike" cap="none">
                <a:solidFill>
                  <a:srgbClr val="000000"/>
                </a:solidFill>
                <a:latin typeface="Arial"/>
                <a:ea typeface="Arial"/>
                <a:cs typeface="Arial"/>
                <a:sym typeface="Arial"/>
              </a:rPr>
              <a:t>إذا لم تكن قد انضممت</a:t>
            </a:r>
            <a:r>
              <a:rPr lang="en-GB" sz="2000" b="0" i="0" u="none" strike="noStrike" cap="none">
                <a:solidFill>
                  <a:srgbClr val="9A5315"/>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p:txBody>
      </p:sp>
      <p:sp>
        <p:nvSpPr>
          <p:cNvPr id="462" name="Google Shape;462;g304b3943508_0_0"/>
          <p:cNvSpPr txBox="1"/>
          <p:nvPr/>
        </p:nvSpPr>
        <p:spPr>
          <a:xfrm>
            <a:off x="876775" y="2331149"/>
            <a:ext cx="4595100" cy="44658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Quattrocento Sans"/>
              <a:buChar char="●"/>
            </a:pPr>
            <a:r>
              <a:rPr lang="en-GB" sz="1600" b="1">
                <a:latin typeface="Quattrocento Sans"/>
                <a:ea typeface="Quattrocento Sans"/>
                <a:cs typeface="Quattrocento Sans"/>
                <a:sym typeface="Quattrocento Sans"/>
              </a:rPr>
              <a:t>We are always happy to have a  quick chat with parents at drop- off and pick up.</a:t>
            </a:r>
            <a:endParaRPr sz="1600" b="1">
              <a:latin typeface="Quattrocento Sans"/>
              <a:ea typeface="Quattrocento Sans"/>
              <a:cs typeface="Quattrocento Sans"/>
              <a:sym typeface="Quattrocento Sans"/>
            </a:endParaRPr>
          </a:p>
          <a:p>
            <a:pPr marL="457200" lvl="0" indent="-330200" algn="l" rtl="0">
              <a:spcBef>
                <a:spcPts val="0"/>
              </a:spcBef>
              <a:spcAft>
                <a:spcPts val="0"/>
              </a:spcAft>
              <a:buSzPts val="1600"/>
              <a:buFont typeface="Quattrocento Sans"/>
              <a:buChar char="●"/>
            </a:pPr>
            <a:r>
              <a:rPr lang="en-GB" sz="1600" b="1">
                <a:latin typeface="Quattrocento Sans"/>
                <a:ea typeface="Quattrocento Sans"/>
                <a:cs typeface="Quattrocento Sans"/>
                <a:sym typeface="Quattrocento Sans"/>
              </a:rPr>
              <a:t>If you need longer than 3 mins, please make an appointment with the headteacher </a:t>
            </a:r>
            <a:endParaRPr sz="1600" b="1">
              <a:latin typeface="Quattrocento Sans"/>
              <a:ea typeface="Quattrocento Sans"/>
              <a:cs typeface="Quattrocento Sans"/>
              <a:sym typeface="Quattrocento Sans"/>
            </a:endParaRPr>
          </a:p>
          <a:p>
            <a:pPr marL="457200" lvl="0" indent="-330200" algn="l" rtl="0">
              <a:spcBef>
                <a:spcPts val="0"/>
              </a:spcBef>
              <a:spcAft>
                <a:spcPts val="0"/>
              </a:spcAft>
              <a:buSzPts val="1600"/>
              <a:buFont typeface="Quattrocento Sans"/>
              <a:buChar char="●"/>
            </a:pPr>
            <a:r>
              <a:rPr lang="en-GB" sz="1600" b="1">
                <a:latin typeface="Quattrocento Sans"/>
                <a:ea typeface="Quattrocento Sans"/>
                <a:cs typeface="Quattrocento Sans"/>
                <a:sym typeface="Quattrocento Sans"/>
              </a:rPr>
              <a:t>We aim to have 2 parent/teacher meetings throughout the year – parents will be informed of the dates </a:t>
            </a:r>
            <a:endParaRPr sz="1600" b="1">
              <a:latin typeface="Quattrocento Sans"/>
              <a:ea typeface="Quattrocento Sans"/>
              <a:cs typeface="Quattrocento Sans"/>
              <a:sym typeface="Quattrocento Sans"/>
            </a:endParaRPr>
          </a:p>
          <a:p>
            <a:pPr marL="457200" lvl="0" indent="-330200" algn="l" rtl="0">
              <a:spcBef>
                <a:spcPts val="0"/>
              </a:spcBef>
              <a:spcAft>
                <a:spcPts val="0"/>
              </a:spcAft>
              <a:buSzPts val="1600"/>
              <a:buFont typeface="Quattrocento Sans"/>
              <a:buChar char="●"/>
            </a:pPr>
            <a:r>
              <a:rPr lang="en-GB" sz="1600" b="1">
                <a:latin typeface="Quattrocento Sans"/>
                <a:ea typeface="Quattrocento Sans"/>
                <a:cs typeface="Quattrocento Sans"/>
                <a:sym typeface="Quattrocento Sans"/>
              </a:rPr>
              <a:t>We like to share photos of our day’s work/activities on the class WhatsApp group – Please message Nora if you have not joined already 07760465890</a:t>
            </a:r>
            <a:endParaRPr sz="1600" b="1">
              <a:latin typeface="Quattrocento Sans"/>
              <a:ea typeface="Quattrocento Sans"/>
              <a:cs typeface="Quattrocento Sans"/>
              <a:sym typeface="Quattrocento Sans"/>
            </a:endParaRPr>
          </a:p>
          <a:p>
            <a:pPr marL="457200" lvl="0" indent="-330200" algn="l" rtl="0">
              <a:spcBef>
                <a:spcPts val="0"/>
              </a:spcBef>
              <a:spcAft>
                <a:spcPts val="0"/>
              </a:spcAft>
              <a:buSzPts val="1600"/>
              <a:buFont typeface="Quattrocento Sans"/>
              <a:buChar char="●"/>
            </a:pPr>
            <a:r>
              <a:rPr lang="en-GB" sz="1600" b="1">
                <a:latin typeface="Quattrocento Sans"/>
                <a:ea typeface="Quattrocento Sans"/>
                <a:cs typeface="Quattrocento Sans"/>
                <a:sym typeface="Quattrocento Sans"/>
              </a:rPr>
              <a:t>All other enquiries, please contact: </a:t>
            </a:r>
            <a:endParaRPr sz="1600" b="1">
              <a:latin typeface="Quattrocento Sans"/>
              <a:ea typeface="Quattrocento Sans"/>
              <a:cs typeface="Quattrocento Sans"/>
              <a:sym typeface="Quattrocento Sans"/>
            </a:endParaRPr>
          </a:p>
          <a:p>
            <a:pPr marL="457200" lvl="0" indent="-330200" algn="l" rtl="0">
              <a:lnSpc>
                <a:spcPct val="90000"/>
              </a:lnSpc>
              <a:spcBef>
                <a:spcPts val="0"/>
              </a:spcBef>
              <a:spcAft>
                <a:spcPts val="0"/>
              </a:spcAft>
              <a:buSzPts val="1600"/>
              <a:buFont typeface="Quattrocento Sans"/>
              <a:buChar char="●"/>
            </a:pPr>
            <a:r>
              <a:rPr lang="en-GB" sz="1600" b="1">
                <a:latin typeface="Quattrocento Sans"/>
                <a:ea typeface="Quattrocento Sans"/>
                <a:cs typeface="Quattrocento Sans"/>
                <a:sym typeface="Quattrocento Sans"/>
              </a:rPr>
              <a:t>Ms Zoubida :07903647907</a:t>
            </a:r>
            <a:endParaRPr sz="1600" b="1">
              <a:latin typeface="Quattrocento Sans"/>
              <a:ea typeface="Quattrocento Sans"/>
              <a:cs typeface="Quattrocento Sans"/>
              <a:sym typeface="Quattrocento Sans"/>
            </a:endParaRPr>
          </a:p>
          <a:p>
            <a:pPr marL="457200" lvl="0" indent="-330200" algn="l" rtl="0">
              <a:lnSpc>
                <a:spcPct val="90000"/>
              </a:lnSpc>
              <a:spcBef>
                <a:spcPts val="0"/>
              </a:spcBef>
              <a:spcAft>
                <a:spcPts val="0"/>
              </a:spcAft>
              <a:buSzPts val="1600"/>
              <a:buFont typeface="Quattrocento Sans"/>
              <a:buChar char="●"/>
            </a:pPr>
            <a:r>
              <a:rPr lang="en-GB" sz="1600" b="1">
                <a:latin typeface="Quattrocento Sans"/>
                <a:ea typeface="Quattrocento Sans"/>
                <a:cs typeface="Quattrocento Sans"/>
                <a:sym typeface="Quattrocento Sans"/>
              </a:rPr>
              <a:t>Ms Muhana: 07729 211465</a:t>
            </a:r>
            <a:endParaRPr sz="1600" b="1">
              <a:latin typeface="Quattrocento Sans"/>
              <a:ea typeface="Quattrocento Sans"/>
              <a:cs typeface="Quattrocento Sans"/>
              <a:sym typeface="Quattrocento Sans"/>
            </a:endParaRPr>
          </a:p>
          <a:p>
            <a:pPr marL="457200" lvl="0" indent="-330200" algn="l" rtl="0">
              <a:lnSpc>
                <a:spcPct val="90000"/>
              </a:lnSpc>
              <a:spcBef>
                <a:spcPts val="0"/>
              </a:spcBef>
              <a:spcAft>
                <a:spcPts val="0"/>
              </a:spcAft>
              <a:buSzPts val="1600"/>
              <a:buFont typeface="Quattrocento Sans"/>
              <a:buChar char="●"/>
            </a:pPr>
            <a:r>
              <a:rPr lang="en-GB" sz="1600" b="1">
                <a:latin typeface="Quattrocento Sans"/>
                <a:ea typeface="Quattrocento Sans"/>
                <a:cs typeface="Quattrocento Sans"/>
                <a:sym typeface="Quattrocento Sans"/>
              </a:rPr>
              <a:t>Email: alzaitoona.office@gmail.com</a:t>
            </a:r>
            <a:endParaRPr sz="1600" b="1">
              <a:latin typeface="Quattrocento Sans"/>
              <a:ea typeface="Quattrocento Sans"/>
              <a:cs typeface="Quattrocento Sans"/>
              <a:sym typeface="Quattrocento Sans"/>
            </a:endParaRPr>
          </a:p>
          <a:p>
            <a:pPr marL="457200" lvl="0" indent="-330200" algn="l" rtl="0">
              <a:spcBef>
                <a:spcPts val="0"/>
              </a:spcBef>
              <a:spcAft>
                <a:spcPts val="0"/>
              </a:spcAft>
              <a:buSzPts val="1600"/>
              <a:buFont typeface="Quattrocento Sans"/>
              <a:buChar char="●"/>
            </a:pPr>
            <a:r>
              <a:rPr lang="en-GB" sz="1600" b="1">
                <a:latin typeface="Quattrocento Sans"/>
                <a:ea typeface="Quattrocento Sans"/>
                <a:cs typeface="Quattrocento Sans"/>
                <a:sym typeface="Quattrocento Sans"/>
              </a:rPr>
              <a:t>Website: www.alzaitoona.com</a:t>
            </a:r>
            <a:endParaRPr sz="1600">
              <a:solidFill>
                <a:srgbClr val="9A5315"/>
              </a:solidFill>
              <a:latin typeface="Quattrocento Sans"/>
              <a:ea typeface="Quattrocento Sans"/>
              <a:cs typeface="Quattrocento Sans"/>
              <a:sym typeface="Quattrocento Sans"/>
            </a:endParaRPr>
          </a:p>
          <a:p>
            <a:pPr marL="0" lvl="0" indent="0" algn="l" rtl="0">
              <a:spcBef>
                <a:spcPts val="0"/>
              </a:spcBef>
              <a:spcAft>
                <a:spcPts val="0"/>
              </a:spcAft>
              <a:buNone/>
            </a:pPr>
            <a:endParaRPr sz="24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3046057b589_0_0"/>
          <p:cNvSpPr txBox="1"/>
          <p:nvPr/>
        </p:nvSpPr>
        <p:spPr>
          <a:xfrm>
            <a:off x="115725" y="1526050"/>
            <a:ext cx="10194900" cy="5121000"/>
          </a:xfrm>
          <a:prstGeom prst="rect">
            <a:avLst/>
          </a:prstGeom>
          <a:noFill/>
          <a:ln>
            <a:noFill/>
          </a:ln>
        </p:spPr>
        <p:txBody>
          <a:bodyPr spcFirstLastPara="1" wrap="square" lIns="91425" tIns="91425" rIns="91425" bIns="91425" anchor="t" anchorCtr="0">
            <a:spAutoFit/>
          </a:bodyPr>
          <a:lstStyle/>
          <a:p>
            <a:pPr marL="0" lvl="0" indent="0" algn="r" rtl="0">
              <a:lnSpc>
                <a:spcPct val="107916"/>
              </a:lnSpc>
              <a:spcBef>
                <a:spcPts val="0"/>
              </a:spcBef>
              <a:spcAft>
                <a:spcPts val="0"/>
              </a:spcAft>
              <a:buNone/>
            </a:pPr>
            <a:r>
              <a:rPr lang="en-GB" sz="2000" b="1">
                <a:solidFill>
                  <a:schemeClr val="dk2"/>
                </a:solidFill>
                <a:highlight>
                  <a:srgbClr val="FFF2CC"/>
                </a:highlight>
                <a:latin typeface="Calibri"/>
                <a:ea typeface="Calibri"/>
                <a:cs typeface="Calibri"/>
                <a:sym typeface="Calibri"/>
              </a:rPr>
              <a:t>"م</a:t>
            </a:r>
            <a:r>
              <a:rPr lang="en-GB" sz="2100" b="1" u="sng">
                <a:solidFill>
                  <a:schemeClr val="dk2"/>
                </a:solidFill>
                <a:highlight>
                  <a:srgbClr val="FFF2CC"/>
                </a:highlight>
                <a:latin typeface="Calibri"/>
                <a:ea typeface="Calibri"/>
                <a:cs typeface="Calibri"/>
                <a:sym typeface="Calibri"/>
              </a:rPr>
              <a:t>نهاج لمدة عامين لمجموعتي النجوم والشهب: نهج تعليمي تدريجي</a:t>
            </a:r>
            <a:r>
              <a:rPr lang="en-GB" sz="2100" b="1" u="sng">
                <a:solidFill>
                  <a:schemeClr val="dk2"/>
                </a:solidFill>
                <a:latin typeface="Calibri"/>
                <a:ea typeface="Calibri"/>
                <a:cs typeface="Calibri"/>
                <a:sym typeface="Calibri"/>
              </a:rPr>
              <a:t>"</a:t>
            </a:r>
            <a:endParaRPr sz="2100" b="1" u="sng">
              <a:solidFill>
                <a:schemeClr val="dk2"/>
              </a:solidFill>
              <a:latin typeface="Calibri"/>
              <a:ea typeface="Calibri"/>
              <a:cs typeface="Calibri"/>
              <a:sym typeface="Calibri"/>
            </a:endParaRPr>
          </a:p>
          <a:p>
            <a:pPr marL="0" lvl="0" indent="0" algn="r" rtl="0">
              <a:lnSpc>
                <a:spcPct val="107916"/>
              </a:lnSpc>
              <a:spcBef>
                <a:spcPts val="800"/>
              </a:spcBef>
              <a:spcAft>
                <a:spcPts val="0"/>
              </a:spcAft>
              <a:buNone/>
            </a:pPr>
            <a:r>
              <a:rPr lang="en-GB" sz="2100" b="1">
                <a:solidFill>
                  <a:schemeClr val="dk2"/>
                </a:solidFill>
                <a:latin typeface="Calibri"/>
                <a:ea typeface="Calibri"/>
                <a:cs typeface="Calibri"/>
                <a:sym typeface="Calibri"/>
              </a:rPr>
              <a:t>ينطبق نفس النهج على مجموعتي "النجوم" والشهب"، حيث يتم تصميم المنهاج ليتم تغطيته على مدى عامين. يضمن هذا التقدم التدريجي أن يستوعب الأطفال المادة بشكل كامل، و يعززوا مهاراتهم في اللغة العربية، وينتقلون بسلاسة بين مستويات التعلم. من خلال منح الأطفال مزيدًا من الوقت للتفاعل مع المنهاج وزملائهم، نسعى إلى تنمية فهم عميق وتقدير للتعلم في بيئة داعمة وخالية من الضغط</a:t>
            </a:r>
            <a:endParaRPr sz="2100" b="1">
              <a:solidFill>
                <a:schemeClr val="dk2"/>
              </a:solidFill>
              <a:latin typeface="Calibri"/>
              <a:ea typeface="Calibri"/>
              <a:cs typeface="Calibri"/>
              <a:sym typeface="Calibri"/>
            </a:endParaRPr>
          </a:p>
          <a:p>
            <a:pPr marL="0" lvl="0" indent="0" algn="l" rtl="0">
              <a:lnSpc>
                <a:spcPct val="107916"/>
              </a:lnSpc>
              <a:spcBef>
                <a:spcPts val="800"/>
              </a:spcBef>
              <a:spcAft>
                <a:spcPts val="0"/>
              </a:spcAft>
              <a:buNone/>
            </a:pPr>
            <a:endParaRPr sz="2100" b="1">
              <a:solidFill>
                <a:schemeClr val="dk2"/>
              </a:solidFill>
              <a:latin typeface="Calibri"/>
              <a:ea typeface="Calibri"/>
              <a:cs typeface="Calibri"/>
              <a:sym typeface="Calibri"/>
            </a:endParaRPr>
          </a:p>
          <a:p>
            <a:pPr marL="0" lvl="0" indent="0" algn="l" rtl="0">
              <a:lnSpc>
                <a:spcPct val="107916"/>
              </a:lnSpc>
              <a:spcBef>
                <a:spcPts val="800"/>
              </a:spcBef>
              <a:spcAft>
                <a:spcPts val="0"/>
              </a:spcAft>
              <a:buNone/>
            </a:pPr>
            <a:r>
              <a:rPr lang="en-GB" sz="2200" b="1" u="sng">
                <a:solidFill>
                  <a:schemeClr val="dk2"/>
                </a:solidFill>
                <a:highlight>
                  <a:srgbClr val="FFF2CC"/>
                </a:highlight>
                <a:latin typeface="Calibri"/>
                <a:ea typeface="Calibri"/>
                <a:cs typeface="Calibri"/>
                <a:sym typeface="Calibri"/>
              </a:rPr>
              <a:t>"Two-Year Curriculum for Stars and Shooting Stars: A Gradual Learning Approach"</a:t>
            </a:r>
            <a:endParaRPr sz="2200" b="1" u="sng">
              <a:solidFill>
                <a:schemeClr val="dk2"/>
              </a:solidFill>
              <a:highlight>
                <a:srgbClr val="FFF2CC"/>
              </a:highlight>
              <a:latin typeface="Calibri"/>
              <a:ea typeface="Calibri"/>
              <a:cs typeface="Calibri"/>
              <a:sym typeface="Calibri"/>
            </a:endParaRPr>
          </a:p>
          <a:p>
            <a:pPr marL="0" lvl="0" indent="0" algn="l" rtl="0">
              <a:lnSpc>
                <a:spcPct val="107916"/>
              </a:lnSpc>
              <a:spcBef>
                <a:spcPts val="800"/>
              </a:spcBef>
              <a:spcAft>
                <a:spcPts val="800"/>
              </a:spcAft>
              <a:buNone/>
            </a:pPr>
            <a:r>
              <a:rPr lang="en-GB" sz="2100" b="1">
                <a:solidFill>
                  <a:schemeClr val="dk2"/>
                </a:solidFill>
                <a:latin typeface="Calibri"/>
                <a:ea typeface="Calibri"/>
                <a:cs typeface="Calibri"/>
                <a:sym typeface="Calibri"/>
              </a:rPr>
              <a:t>The same approach applies to the "Stars" and "Shooting Stars" groups, where the curriculum is designed to be covered over a period of two years. This gradual progression ensures that children can fully absorb the material, strengthen their Arabic skills, and transition smoothly between learning levels. By allowing children more time to engage with the curriculum and their peers, we aim to cultivate a deep understanding and appreciation for learning in a supportive, low-pressure environment.</a:t>
            </a:r>
            <a:endParaRPr sz="2100" b="1">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
          <p:cNvSpPr txBox="1">
            <a:spLocks noGrp="1"/>
          </p:cNvSpPr>
          <p:nvPr>
            <p:ph type="body" idx="1"/>
          </p:nvPr>
        </p:nvSpPr>
        <p:spPr>
          <a:xfrm>
            <a:off x="485012" y="2442450"/>
            <a:ext cx="4954500" cy="4188000"/>
          </a:xfrm>
          <a:prstGeom prst="rect">
            <a:avLst/>
          </a:prstGeom>
          <a:noFill/>
          <a:ln>
            <a:noFill/>
          </a:ln>
        </p:spPr>
        <p:txBody>
          <a:bodyPr spcFirstLastPara="1" wrap="square" lIns="91425" tIns="45700" rIns="91425" bIns="45700" anchor="t" anchorCtr="0">
            <a:normAutofit/>
          </a:bodyPr>
          <a:lstStyle/>
          <a:p>
            <a:pPr marL="347472" lvl="0" indent="-217932" algn="l" rtl="0">
              <a:lnSpc>
                <a:spcPct val="60000"/>
              </a:lnSpc>
              <a:spcBef>
                <a:spcPts val="0"/>
              </a:spcBef>
              <a:spcAft>
                <a:spcPts val="0"/>
              </a:spcAft>
              <a:buClr>
                <a:schemeClr val="dk1"/>
              </a:buClr>
              <a:buSzPts val="2220"/>
              <a:buNone/>
            </a:pPr>
            <a:endParaRPr sz="1935"/>
          </a:p>
          <a:p>
            <a:pPr marL="347472" lvl="0" indent="-329374" algn="l" rtl="0">
              <a:lnSpc>
                <a:spcPct val="60000"/>
              </a:lnSpc>
              <a:spcBef>
                <a:spcPts val="1800"/>
              </a:spcBef>
              <a:spcAft>
                <a:spcPts val="0"/>
              </a:spcAft>
              <a:buClr>
                <a:schemeClr val="dk2"/>
              </a:buClr>
              <a:buSzPts val="1935"/>
              <a:buChar char="•"/>
            </a:pPr>
            <a:r>
              <a:rPr lang="en-GB" sz="1935" b="1">
                <a:solidFill>
                  <a:schemeClr val="dk2"/>
                </a:solidFill>
                <a:highlight>
                  <a:srgbClr val="E69138"/>
                </a:highlight>
              </a:rPr>
              <a:t>Arabee </a:t>
            </a:r>
            <a:r>
              <a:rPr lang="en-GB" sz="1935" b="1">
                <a:solidFill>
                  <a:schemeClr val="dk2"/>
                </a:solidFill>
              </a:rPr>
              <a:t>education Programme</a:t>
            </a:r>
            <a:endParaRPr sz="1935" b="1">
              <a:solidFill>
                <a:schemeClr val="dk2"/>
              </a:solidFill>
            </a:endParaRPr>
          </a:p>
          <a:p>
            <a:pPr marL="347472" lvl="0" indent="-329374" algn="l" rtl="0">
              <a:lnSpc>
                <a:spcPct val="60000"/>
              </a:lnSpc>
              <a:spcBef>
                <a:spcPts val="1800"/>
              </a:spcBef>
              <a:spcAft>
                <a:spcPts val="0"/>
              </a:spcAft>
              <a:buClr>
                <a:schemeClr val="dk2"/>
              </a:buClr>
              <a:buSzPts val="1935"/>
              <a:buChar char="•"/>
            </a:pPr>
            <a:r>
              <a:rPr lang="en-GB" sz="1935" b="1">
                <a:solidFill>
                  <a:schemeClr val="dk2"/>
                </a:solidFill>
              </a:rPr>
              <a:t>Resources available to us from Arabee programme </a:t>
            </a:r>
            <a:endParaRPr sz="1935" b="1">
              <a:solidFill>
                <a:schemeClr val="dk2"/>
              </a:solidFill>
            </a:endParaRPr>
          </a:p>
          <a:p>
            <a:pPr marL="457200" lvl="0" indent="-327977" algn="l" rtl="0">
              <a:lnSpc>
                <a:spcPct val="80000"/>
              </a:lnSpc>
              <a:spcBef>
                <a:spcPts val="1800"/>
              </a:spcBef>
              <a:spcAft>
                <a:spcPts val="0"/>
              </a:spcAft>
              <a:buClr>
                <a:schemeClr val="dk2"/>
              </a:buClr>
              <a:buSzPts val="1565"/>
              <a:buChar char="•"/>
            </a:pPr>
            <a:r>
              <a:rPr lang="en-GB" sz="2120" b="1">
                <a:solidFill>
                  <a:schemeClr val="dk2"/>
                </a:solidFill>
              </a:rPr>
              <a:t>A series of Arabic reading books to improve reading</a:t>
            </a:r>
            <a:endParaRPr sz="2120" b="1">
              <a:solidFill>
                <a:schemeClr val="dk2"/>
              </a:solidFill>
            </a:endParaRPr>
          </a:p>
          <a:p>
            <a:pPr marL="457200" lvl="0" indent="-327977" algn="l" rtl="0">
              <a:lnSpc>
                <a:spcPct val="80000"/>
              </a:lnSpc>
              <a:spcBef>
                <a:spcPts val="1800"/>
              </a:spcBef>
              <a:spcAft>
                <a:spcPts val="0"/>
              </a:spcAft>
              <a:buClr>
                <a:schemeClr val="dk2"/>
              </a:buClr>
              <a:buSzPts val="1565"/>
              <a:buChar char="•"/>
            </a:pPr>
            <a:r>
              <a:rPr lang="en-GB" sz="2120" b="1">
                <a:solidFill>
                  <a:schemeClr val="dk2"/>
                </a:solidFill>
              </a:rPr>
              <a:t>Islam Education session</a:t>
            </a:r>
            <a:endParaRPr sz="2120" b="1">
              <a:solidFill>
                <a:schemeClr val="dk2"/>
              </a:solidFill>
            </a:endParaRPr>
          </a:p>
          <a:p>
            <a:pPr marL="457200" lvl="0" indent="-327977" algn="l" rtl="0">
              <a:lnSpc>
                <a:spcPct val="80000"/>
              </a:lnSpc>
              <a:spcBef>
                <a:spcPts val="1800"/>
              </a:spcBef>
              <a:spcAft>
                <a:spcPts val="0"/>
              </a:spcAft>
              <a:buClr>
                <a:schemeClr val="dk2"/>
              </a:buClr>
              <a:buSzPts val="1565"/>
              <a:buChar char="•"/>
            </a:pPr>
            <a:r>
              <a:rPr lang="en-GB" sz="2120" b="1">
                <a:solidFill>
                  <a:schemeClr val="dk2"/>
                </a:solidFill>
              </a:rPr>
              <a:t>Quran session</a:t>
            </a:r>
            <a:endParaRPr sz="1935" b="1">
              <a:solidFill>
                <a:schemeClr val="dk2"/>
              </a:solidFill>
            </a:endParaRPr>
          </a:p>
          <a:p>
            <a:pPr marL="347472" lvl="0" indent="-329374" algn="l" rtl="0">
              <a:lnSpc>
                <a:spcPct val="60000"/>
              </a:lnSpc>
              <a:spcBef>
                <a:spcPts val="1800"/>
              </a:spcBef>
              <a:spcAft>
                <a:spcPts val="0"/>
              </a:spcAft>
              <a:buClr>
                <a:schemeClr val="dk2"/>
              </a:buClr>
              <a:buSzPts val="1935"/>
              <a:buChar char="•"/>
            </a:pPr>
            <a:r>
              <a:rPr lang="en-GB" sz="1935" b="1">
                <a:solidFill>
                  <a:schemeClr val="dk2"/>
                </a:solidFill>
              </a:rPr>
              <a:t>Library – children are encouraged to borrow a book every week and return the following week </a:t>
            </a:r>
            <a:endParaRPr sz="1935" b="1">
              <a:solidFill>
                <a:schemeClr val="dk2"/>
              </a:solidFill>
            </a:endParaRPr>
          </a:p>
          <a:p>
            <a:pPr marL="347472" lvl="0" indent="-329374" algn="l" rtl="0">
              <a:lnSpc>
                <a:spcPct val="60000"/>
              </a:lnSpc>
              <a:spcBef>
                <a:spcPts val="1800"/>
              </a:spcBef>
              <a:spcAft>
                <a:spcPts val="0"/>
              </a:spcAft>
              <a:buClr>
                <a:schemeClr val="dk2"/>
              </a:buClr>
              <a:buSzPts val="1935"/>
              <a:buChar char="•"/>
            </a:pPr>
            <a:r>
              <a:rPr lang="en-GB" sz="1935" b="1">
                <a:solidFill>
                  <a:schemeClr val="dk2"/>
                </a:solidFill>
              </a:rPr>
              <a:t>Specially selected stories/songs/poems</a:t>
            </a:r>
            <a:endParaRPr sz="1935" b="1">
              <a:solidFill>
                <a:schemeClr val="dk2"/>
              </a:solidFill>
            </a:endParaRPr>
          </a:p>
        </p:txBody>
      </p:sp>
      <p:pic>
        <p:nvPicPr>
          <p:cNvPr id="474" name="Google Shape;474;p3" descr="Diagram&#10;&#10;Description automatically generated with medium confidence"/>
          <p:cNvPicPr preferRelativeResize="0"/>
          <p:nvPr/>
        </p:nvPicPr>
        <p:blipFill rotWithShape="1">
          <a:blip r:embed="rId3">
            <a:alphaModFix/>
          </a:blip>
          <a:srcRect/>
          <a:stretch/>
        </p:blipFill>
        <p:spPr>
          <a:xfrm>
            <a:off x="11341125" y="6237570"/>
            <a:ext cx="850875" cy="62043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475" name="Google Shape;475;p3"/>
          <p:cNvSpPr txBox="1"/>
          <p:nvPr/>
        </p:nvSpPr>
        <p:spPr>
          <a:xfrm>
            <a:off x="5792350" y="2688975"/>
            <a:ext cx="5548800" cy="39405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200" b="1" i="0" u="none" strike="noStrike" cap="none">
                <a:solidFill>
                  <a:schemeClr val="dk2"/>
                </a:solidFill>
                <a:latin typeface="Quattrocento Sans"/>
                <a:ea typeface="Quattrocento Sans"/>
                <a:cs typeface="Quattrocento Sans"/>
                <a:sym typeface="Quattrocento Sans"/>
              </a:rPr>
              <a:t>ا</a:t>
            </a:r>
            <a:r>
              <a:rPr lang="en-GB" sz="2300" b="1" i="0" u="none" strike="noStrike" cap="none">
                <a:solidFill>
                  <a:schemeClr val="dk2"/>
                </a:solidFill>
                <a:latin typeface="Quattrocento Sans"/>
                <a:ea typeface="Quattrocento Sans"/>
                <a:cs typeface="Quattrocento Sans"/>
                <a:sym typeface="Quattrocento Sans"/>
              </a:rPr>
              <a:t>لبرنامج التعليمي المستخدم هذه السنة ”</a:t>
            </a:r>
            <a:r>
              <a:rPr lang="en-GB" sz="2300" b="1" i="0" u="none" strike="noStrike" cap="none">
                <a:solidFill>
                  <a:schemeClr val="dk2"/>
                </a:solidFill>
                <a:highlight>
                  <a:srgbClr val="E69138"/>
                </a:highlight>
                <a:latin typeface="Quattrocento Sans"/>
                <a:ea typeface="Quattrocento Sans"/>
                <a:cs typeface="Quattrocento Sans"/>
                <a:sym typeface="Quattrocento Sans"/>
              </a:rPr>
              <a:t>عربي</a:t>
            </a:r>
            <a:r>
              <a:rPr lang="en-GB" sz="2300" b="1" i="0" u="none" strike="noStrike" cap="none">
                <a:solidFill>
                  <a:schemeClr val="dk2"/>
                </a:solidFill>
                <a:latin typeface="Quattrocento Sans"/>
                <a:ea typeface="Quattrocento Sans"/>
                <a:cs typeface="Quattrocento Sans"/>
                <a:sym typeface="Quattrocento Sans"/>
              </a:rPr>
              <a:t>” منصة تعلم اللغة العربية       </a:t>
            </a:r>
            <a:endParaRPr sz="2300" b="1" i="0" u="none" strike="noStrike" cap="none">
              <a:solidFill>
                <a:schemeClr val="dk2"/>
              </a:solidFill>
              <a:latin typeface="Quattrocento Sans"/>
              <a:ea typeface="Quattrocento Sans"/>
              <a:cs typeface="Quattrocento Sans"/>
              <a:sym typeface="Quattrocento Sans"/>
            </a:endParaRPr>
          </a:p>
          <a:p>
            <a:pPr marL="0" marR="0" lvl="0" indent="0" algn="r" rtl="0">
              <a:lnSpc>
                <a:spcPct val="100000"/>
              </a:lnSpc>
              <a:spcBef>
                <a:spcPts val="0"/>
              </a:spcBef>
              <a:spcAft>
                <a:spcPts val="0"/>
              </a:spcAft>
              <a:buClr>
                <a:srgbClr val="000000"/>
              </a:buClr>
              <a:buSzPts val="2100"/>
              <a:buFont typeface="Arial"/>
              <a:buNone/>
            </a:pPr>
            <a:r>
              <a:rPr lang="en-GB" sz="2300" b="1" i="0" u="none" strike="noStrike" cap="none">
                <a:solidFill>
                  <a:schemeClr val="dk2"/>
                </a:solidFill>
                <a:latin typeface="Quattrocento Sans"/>
                <a:ea typeface="Quattrocento Sans"/>
                <a:cs typeface="Quattrocento Sans"/>
                <a:sym typeface="Quattrocento Sans"/>
              </a:rPr>
              <a:t>الموارد التعليمية </a:t>
            </a:r>
            <a:r>
              <a:rPr lang="en-GB" sz="2300" b="1">
                <a:solidFill>
                  <a:schemeClr val="dk2"/>
                </a:solidFill>
                <a:latin typeface="Quattrocento Sans"/>
                <a:ea typeface="Quattrocento Sans"/>
                <a:cs typeface="Quattrocento Sans"/>
                <a:sym typeface="Quattrocento Sans"/>
              </a:rPr>
              <a:t>المتوفرة من المنصة</a:t>
            </a:r>
            <a:r>
              <a:rPr lang="en-GB" sz="2300" b="1" i="0" u="none" strike="noStrike" cap="none">
                <a:solidFill>
                  <a:schemeClr val="dk2"/>
                </a:solidFill>
                <a:latin typeface="Quattrocento Sans"/>
                <a:ea typeface="Quattrocento Sans"/>
                <a:cs typeface="Quattrocento Sans"/>
                <a:sym typeface="Quattrocento Sans"/>
              </a:rPr>
              <a:t> </a:t>
            </a:r>
            <a:endParaRPr sz="2300" b="1" i="0" u="none" strike="noStrike" cap="none">
              <a:solidFill>
                <a:schemeClr val="dk2"/>
              </a:solidFill>
              <a:latin typeface="Quattrocento Sans"/>
              <a:ea typeface="Quattrocento Sans"/>
              <a:cs typeface="Quattrocento Sans"/>
              <a:sym typeface="Quattrocento Sans"/>
            </a:endParaRPr>
          </a:p>
          <a:p>
            <a:pPr marL="0" lvl="0" indent="0" algn="r" rtl="1">
              <a:spcBef>
                <a:spcPts val="0"/>
              </a:spcBef>
              <a:spcAft>
                <a:spcPts val="0"/>
              </a:spcAft>
              <a:buClr>
                <a:schemeClr val="dk2"/>
              </a:buClr>
              <a:buSzPts val="2000"/>
              <a:buFont typeface="Arial"/>
              <a:buNone/>
            </a:pPr>
            <a:r>
              <a:rPr lang="en-GB" sz="2300" b="1">
                <a:solidFill>
                  <a:schemeClr val="dk2"/>
                </a:solidFill>
              </a:rPr>
              <a:t>سلسلة كتب عربية لدعم القراءة</a:t>
            </a:r>
            <a:endParaRPr sz="2300" b="1">
              <a:solidFill>
                <a:schemeClr val="dk2"/>
              </a:solidFill>
            </a:endParaRPr>
          </a:p>
          <a:p>
            <a:pPr marL="0" lvl="0" indent="0" algn="r" rtl="0">
              <a:spcBef>
                <a:spcPts val="0"/>
              </a:spcBef>
              <a:spcAft>
                <a:spcPts val="0"/>
              </a:spcAft>
              <a:buClr>
                <a:schemeClr val="dk2"/>
              </a:buClr>
              <a:buSzPts val="2100"/>
              <a:buFont typeface="Arial"/>
              <a:buNone/>
            </a:pPr>
            <a:r>
              <a:rPr lang="en-GB" sz="2300" b="1">
                <a:solidFill>
                  <a:schemeClr val="dk2"/>
                </a:solidFill>
              </a:rPr>
              <a:t>درس التربية الإسلامية</a:t>
            </a:r>
            <a:endParaRPr sz="2300" b="1">
              <a:solidFill>
                <a:schemeClr val="dk2"/>
              </a:solidFill>
            </a:endParaRPr>
          </a:p>
          <a:p>
            <a:pPr marL="0" marR="0" lvl="0" indent="0" algn="r" rtl="0">
              <a:lnSpc>
                <a:spcPct val="100000"/>
              </a:lnSpc>
              <a:spcBef>
                <a:spcPts val="0"/>
              </a:spcBef>
              <a:spcAft>
                <a:spcPts val="0"/>
              </a:spcAft>
              <a:buClr>
                <a:srgbClr val="000000"/>
              </a:buClr>
              <a:buSzPts val="2100"/>
              <a:buFont typeface="Arial"/>
              <a:buNone/>
            </a:pPr>
            <a:r>
              <a:rPr lang="en-GB" sz="2300" b="1">
                <a:solidFill>
                  <a:schemeClr val="dk2"/>
                </a:solidFill>
              </a:rPr>
              <a:t>درس القرآن الكريم  </a:t>
            </a:r>
            <a:r>
              <a:rPr lang="en-GB" sz="2300" b="1" i="0" u="none" strike="noStrike" cap="none">
                <a:solidFill>
                  <a:schemeClr val="dk2"/>
                </a:solidFill>
                <a:latin typeface="Quattrocento Sans"/>
                <a:ea typeface="Quattrocento Sans"/>
                <a:cs typeface="Quattrocento Sans"/>
                <a:sym typeface="Quattrocento Sans"/>
              </a:rPr>
              <a:t>               </a:t>
            </a:r>
            <a:endParaRPr sz="2300" b="1" i="0" u="none" strike="noStrike" cap="none">
              <a:solidFill>
                <a:schemeClr val="dk2"/>
              </a:solidFill>
              <a:latin typeface="Quattrocento Sans"/>
              <a:ea typeface="Quattrocento Sans"/>
              <a:cs typeface="Quattrocento Sans"/>
              <a:sym typeface="Quattrocento Sans"/>
            </a:endParaRPr>
          </a:p>
          <a:p>
            <a:pPr marL="0" marR="0" lvl="0" indent="0" algn="r" rtl="0">
              <a:lnSpc>
                <a:spcPct val="100000"/>
              </a:lnSpc>
              <a:spcBef>
                <a:spcPts val="0"/>
              </a:spcBef>
              <a:spcAft>
                <a:spcPts val="0"/>
              </a:spcAft>
              <a:buClr>
                <a:srgbClr val="000000"/>
              </a:buClr>
              <a:buSzPts val="2100"/>
              <a:buFont typeface="Arial"/>
              <a:buNone/>
            </a:pPr>
            <a:r>
              <a:rPr lang="en-GB" sz="2300" b="1" i="0" u="none" strike="noStrike" cap="none">
                <a:solidFill>
                  <a:schemeClr val="dk2"/>
                </a:solidFill>
                <a:latin typeface="Quattrocento Sans"/>
                <a:ea typeface="Quattrocento Sans"/>
                <a:cs typeface="Quattrocento Sans"/>
                <a:sym typeface="Quattrocento Sans"/>
              </a:rPr>
              <a:t>  المكتبة: تشجيع الأطفال على استعارة كتب وقصص دينية كل أسبوع وإعادتها في الأسبوع التالي</a:t>
            </a:r>
            <a:endParaRPr sz="2300" b="1" i="0" u="none" strike="noStrike" cap="none">
              <a:solidFill>
                <a:schemeClr val="dk2"/>
              </a:solidFill>
              <a:latin typeface="Quattrocento Sans"/>
              <a:ea typeface="Quattrocento Sans"/>
              <a:cs typeface="Quattrocento Sans"/>
              <a:sym typeface="Quattrocento Sans"/>
            </a:endParaRPr>
          </a:p>
          <a:p>
            <a:pPr marL="0" marR="0" lvl="0" indent="0" algn="r" rtl="0">
              <a:lnSpc>
                <a:spcPct val="100000"/>
              </a:lnSpc>
              <a:spcBef>
                <a:spcPts val="0"/>
              </a:spcBef>
              <a:spcAft>
                <a:spcPts val="0"/>
              </a:spcAft>
              <a:buClr>
                <a:srgbClr val="000000"/>
              </a:buClr>
              <a:buSzPts val="2100"/>
              <a:buFont typeface="Arial"/>
              <a:buNone/>
            </a:pPr>
            <a:r>
              <a:rPr lang="en-GB" sz="2300" b="1" i="0" u="none" strike="noStrike" cap="none">
                <a:solidFill>
                  <a:schemeClr val="dk2"/>
                </a:solidFill>
                <a:latin typeface="Quattrocento Sans"/>
                <a:ea typeface="Quattrocento Sans"/>
                <a:cs typeface="Quattrocento Sans"/>
                <a:sym typeface="Quattrocento Sans"/>
              </a:rPr>
              <a:t> </a:t>
            </a:r>
            <a:endParaRPr sz="2300" b="1" i="0" u="none" strike="noStrike" cap="none">
              <a:solidFill>
                <a:schemeClr val="dk2"/>
              </a:solidFill>
              <a:latin typeface="Quattrocento Sans"/>
              <a:ea typeface="Quattrocento Sans"/>
              <a:cs typeface="Quattrocento Sans"/>
              <a:sym typeface="Quattrocento Sans"/>
            </a:endParaRPr>
          </a:p>
          <a:p>
            <a:pPr marL="0" marR="0" lvl="0" indent="0" algn="r" rtl="0">
              <a:lnSpc>
                <a:spcPct val="100000"/>
              </a:lnSpc>
              <a:spcBef>
                <a:spcPts val="0"/>
              </a:spcBef>
              <a:spcAft>
                <a:spcPts val="0"/>
              </a:spcAft>
              <a:buClr>
                <a:srgbClr val="000000"/>
              </a:buClr>
              <a:buSzPts val="2100"/>
              <a:buFont typeface="Arial"/>
              <a:buNone/>
            </a:pPr>
            <a:r>
              <a:rPr lang="en-GB" sz="2300" b="1" i="0" u="none" strike="noStrike" cap="none">
                <a:solidFill>
                  <a:schemeClr val="dk2"/>
                </a:solidFill>
                <a:latin typeface="Quattrocento Sans"/>
                <a:ea typeface="Quattrocento Sans"/>
                <a:cs typeface="Quattrocento Sans"/>
                <a:sym typeface="Quattrocento Sans"/>
              </a:rPr>
              <a:t>قصص / أغاني / قصائد </a:t>
            </a:r>
            <a:r>
              <a:rPr lang="en-GB" sz="2300" b="1">
                <a:solidFill>
                  <a:schemeClr val="dk2"/>
                </a:solidFill>
                <a:latin typeface="Quattrocento Sans"/>
                <a:ea typeface="Quattrocento Sans"/>
                <a:cs typeface="Quattrocento Sans"/>
                <a:sym typeface="Quattrocento Sans"/>
              </a:rPr>
              <a:t>مناسبة</a:t>
            </a:r>
            <a:r>
              <a:rPr lang="en-GB" sz="2300" b="1" i="0" u="none" strike="noStrike" cap="none">
                <a:solidFill>
                  <a:schemeClr val="dk2"/>
                </a:solidFill>
                <a:latin typeface="Quattrocento Sans"/>
                <a:ea typeface="Quattrocento Sans"/>
                <a:cs typeface="Quattrocento Sans"/>
                <a:sym typeface="Quattrocento Sans"/>
              </a:rPr>
              <a:t> </a:t>
            </a:r>
            <a:r>
              <a:rPr lang="en-GB" sz="2300" b="1">
                <a:solidFill>
                  <a:schemeClr val="dk2"/>
                </a:solidFill>
                <a:latin typeface="Quattrocento Sans"/>
                <a:ea typeface="Quattrocento Sans"/>
                <a:cs typeface="Quattrocento Sans"/>
                <a:sym typeface="Quattrocento Sans"/>
              </a:rPr>
              <a:t>للمرحلة</a:t>
            </a:r>
            <a:endParaRPr sz="2300" b="1" i="0" u="none" strike="noStrike" cap="none">
              <a:solidFill>
                <a:schemeClr val="dk2"/>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p:txBody>
      </p:sp>
      <p:sp>
        <p:nvSpPr>
          <p:cNvPr id="476" name="Google Shape;476;p3"/>
          <p:cNvSpPr/>
          <p:nvPr/>
        </p:nvSpPr>
        <p:spPr>
          <a:xfrm>
            <a:off x="3141150" y="385650"/>
            <a:ext cx="3430500" cy="2056800"/>
          </a:xfrm>
          <a:prstGeom prst="wedgeEllipseCallout">
            <a:avLst>
              <a:gd name="adj1" fmla="val 25393"/>
              <a:gd name="adj2" fmla="val 89141"/>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GB" sz="3600" b="1" i="0" u="none" strike="noStrike" cap="none">
                <a:solidFill>
                  <a:srgbClr val="4D290A"/>
                </a:solidFill>
                <a:latin typeface="Quattrocento Sans"/>
                <a:ea typeface="Quattrocento Sans"/>
                <a:cs typeface="Quattrocento Sans"/>
                <a:sym typeface="Quattrocento Sans"/>
              </a:rPr>
              <a:t>The curriculum                                      منهاج المرحلة</a:t>
            </a:r>
            <a:endParaRPr sz="1400" b="1" i="0" u="none" strike="noStrike" cap="none">
              <a:solidFill>
                <a:srgbClr val="000000"/>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15bf1b8e905_0_0"/>
          <p:cNvSpPr txBox="1"/>
          <p:nvPr/>
        </p:nvSpPr>
        <p:spPr>
          <a:xfrm>
            <a:off x="282925" y="3502800"/>
            <a:ext cx="5516700" cy="2738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2100"/>
              <a:buFont typeface="Arial"/>
              <a:buNone/>
            </a:pPr>
            <a:r>
              <a:rPr lang="en-GB" sz="2100" b="0" i="0" u="none" strike="noStrike" cap="none">
                <a:solidFill>
                  <a:schemeClr val="dk2"/>
                </a:solidFill>
                <a:highlight>
                  <a:srgbClr val="E69138"/>
                </a:highlight>
                <a:latin typeface="Arial"/>
                <a:ea typeface="Arial"/>
                <a:cs typeface="Arial"/>
                <a:sym typeface="Arial"/>
              </a:rPr>
              <a:t>Arabee</a:t>
            </a:r>
            <a:r>
              <a:rPr lang="en-GB" sz="2100" b="0" i="0" u="none" strike="noStrike" cap="none">
                <a:solidFill>
                  <a:schemeClr val="dk2"/>
                </a:solidFill>
                <a:latin typeface="Arial"/>
                <a:ea typeface="Arial"/>
                <a:cs typeface="Arial"/>
                <a:sym typeface="Arial"/>
              </a:rPr>
              <a:t> is an acclaimed educational program designed to help young learners develop their Arabic language skills effortlessly. It offers engaging activities and interactive lessons, making Arabic learning enjoyable for kids while keeping them attentive and motivated.</a:t>
            </a:r>
            <a:endParaRPr sz="2100" b="0" i="0" u="none" strike="noStrike" cap="none">
              <a:solidFill>
                <a:srgbClr val="D1D5DB"/>
              </a:solidFill>
              <a:highlight>
                <a:srgbClr val="444654"/>
              </a:highlight>
              <a:latin typeface="Arial"/>
              <a:ea typeface="Arial"/>
              <a:cs typeface="Arial"/>
              <a:sym typeface="Arial"/>
            </a:endParaRPr>
          </a:p>
        </p:txBody>
      </p:sp>
      <p:sp>
        <p:nvSpPr>
          <p:cNvPr id="483" name="Google Shape;483;g15bf1b8e905_0_0"/>
          <p:cNvSpPr txBox="1"/>
          <p:nvPr/>
        </p:nvSpPr>
        <p:spPr>
          <a:xfrm>
            <a:off x="5305850" y="3429000"/>
            <a:ext cx="5039100" cy="2886000"/>
          </a:xfrm>
          <a:prstGeom prst="rect">
            <a:avLst/>
          </a:prstGeom>
          <a:noFill/>
          <a:ln>
            <a:noFill/>
          </a:ln>
        </p:spPr>
        <p:txBody>
          <a:bodyPr spcFirstLastPara="1" wrap="square" lIns="91425" tIns="91425" rIns="91425" bIns="91425" anchor="t" anchorCtr="0">
            <a:spAutoFit/>
          </a:bodyPr>
          <a:lstStyle/>
          <a:p>
            <a:pPr marL="0" marR="0" lvl="0" indent="0" algn="r" rtl="0">
              <a:lnSpc>
                <a:spcPct val="115000"/>
              </a:lnSpc>
              <a:spcBef>
                <a:spcPts val="1200"/>
              </a:spcBef>
              <a:spcAft>
                <a:spcPts val="1200"/>
              </a:spcAft>
              <a:buClr>
                <a:srgbClr val="000000"/>
              </a:buClr>
              <a:buSzPts val="2600"/>
              <a:buFont typeface="Arial"/>
              <a:buNone/>
            </a:pPr>
            <a:r>
              <a:rPr lang="en-GB" sz="2600" b="0" i="0" u="none" strike="noStrike" cap="none">
                <a:solidFill>
                  <a:schemeClr val="dk2"/>
                </a:solidFill>
                <a:highlight>
                  <a:srgbClr val="E69138"/>
                </a:highlight>
                <a:latin typeface="Times New Roman"/>
                <a:ea typeface="Times New Roman"/>
                <a:cs typeface="Times New Roman"/>
                <a:sym typeface="Times New Roman"/>
              </a:rPr>
              <a:t>عربي</a:t>
            </a:r>
            <a:r>
              <a:rPr lang="en-GB" sz="2600" b="0" i="0" u="none" strike="noStrike" cap="none">
                <a:solidFill>
                  <a:schemeClr val="dk2"/>
                </a:solidFill>
                <a:latin typeface="Times New Roman"/>
                <a:ea typeface="Times New Roman"/>
                <a:cs typeface="Times New Roman"/>
                <a:sym typeface="Times New Roman"/>
              </a:rPr>
              <a:t> هو برنامَج تعليمي مشهود له بالثناء مصمم لمساعدة الأطفال على تطوير مهاراتهم في اللغة العربية بكل سهولة. يقدم البرنامج أنشطة شيقة ودروس تفاعلية، مما يجعل تعلم العربية ممتعًا للأطفال مع الحفاظ على انتباههم وتحفيزهم</a:t>
            </a:r>
            <a:endParaRPr sz="2600" b="0" i="0" u="none" strike="noStrike" cap="none">
              <a:solidFill>
                <a:schemeClr val="dk2"/>
              </a:solidFill>
              <a:latin typeface="Times New Roman"/>
              <a:ea typeface="Times New Roman"/>
              <a:cs typeface="Times New Roman"/>
              <a:sym typeface="Times New Roman"/>
            </a:endParaRPr>
          </a:p>
        </p:txBody>
      </p:sp>
      <p:pic>
        <p:nvPicPr>
          <p:cNvPr id="484" name="Google Shape;484;g15bf1b8e905_0_0"/>
          <p:cNvPicPr preferRelativeResize="0"/>
          <p:nvPr/>
        </p:nvPicPr>
        <p:blipFill rotWithShape="1">
          <a:blip r:embed="rId3">
            <a:alphaModFix/>
          </a:blip>
          <a:srcRect/>
          <a:stretch/>
        </p:blipFill>
        <p:spPr>
          <a:xfrm>
            <a:off x="2404775" y="0"/>
            <a:ext cx="4102304" cy="3278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g282e075dea4_0_0"/>
          <p:cNvPicPr preferRelativeResize="0"/>
          <p:nvPr/>
        </p:nvPicPr>
        <p:blipFill rotWithShape="1">
          <a:blip r:embed="rId3">
            <a:alphaModFix/>
          </a:blip>
          <a:srcRect/>
          <a:stretch/>
        </p:blipFill>
        <p:spPr>
          <a:xfrm>
            <a:off x="917300" y="2196750"/>
            <a:ext cx="9332400" cy="4418975"/>
          </a:xfrm>
          <a:prstGeom prst="rect">
            <a:avLst/>
          </a:prstGeom>
          <a:noFill/>
          <a:ln>
            <a:noFill/>
          </a:ln>
        </p:spPr>
      </p:pic>
      <p:pic>
        <p:nvPicPr>
          <p:cNvPr id="491" name="Google Shape;491;g282e075dea4_0_0"/>
          <p:cNvPicPr preferRelativeResize="0"/>
          <p:nvPr/>
        </p:nvPicPr>
        <p:blipFill rotWithShape="1">
          <a:blip r:embed="rId4">
            <a:alphaModFix/>
          </a:blip>
          <a:srcRect/>
          <a:stretch/>
        </p:blipFill>
        <p:spPr>
          <a:xfrm>
            <a:off x="917288" y="1594925"/>
            <a:ext cx="6649526" cy="601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5bf1b8e905_0_7"/>
          <p:cNvSpPr txBox="1"/>
          <p:nvPr/>
        </p:nvSpPr>
        <p:spPr>
          <a:xfrm>
            <a:off x="803600" y="1639975"/>
            <a:ext cx="9076800" cy="5159400"/>
          </a:xfrm>
          <a:prstGeom prst="rect">
            <a:avLst/>
          </a:prstGeom>
          <a:noFill/>
          <a:ln>
            <a:noFill/>
          </a:ln>
        </p:spPr>
        <p:txBody>
          <a:bodyPr spcFirstLastPara="1" wrap="square" lIns="91425" tIns="91425" rIns="91425" bIns="91425" anchor="t" anchorCtr="0">
            <a:spAutoFit/>
          </a:bodyPr>
          <a:lstStyle/>
          <a:p>
            <a:pPr marL="0" marR="0" lvl="0" indent="0" algn="r" rtl="0">
              <a:lnSpc>
                <a:spcPct val="115000"/>
              </a:lnSpc>
              <a:spcBef>
                <a:spcPts val="1200"/>
              </a:spcBef>
              <a:spcAft>
                <a:spcPts val="0"/>
              </a:spcAft>
              <a:buClr>
                <a:srgbClr val="000000"/>
              </a:buClr>
              <a:buSzPts val="1700"/>
              <a:buFont typeface="Arial"/>
              <a:buNone/>
            </a:pPr>
            <a:r>
              <a:rPr lang="en-GB" sz="1800" b="1" i="0" u="none" strike="noStrike" cap="none">
                <a:solidFill>
                  <a:schemeClr val="dk2"/>
                </a:solidFill>
                <a:latin typeface="Arial"/>
                <a:ea typeface="Arial"/>
                <a:cs typeface="Arial"/>
                <a:sym typeface="Arial"/>
              </a:rPr>
              <a:t>ن</a:t>
            </a:r>
            <a:r>
              <a:rPr lang="en-GB" sz="1900" b="1" i="0" u="none" strike="noStrike" cap="none">
                <a:solidFill>
                  <a:schemeClr val="dk2"/>
                </a:solidFill>
                <a:latin typeface="Arial"/>
                <a:ea typeface="Arial"/>
                <a:cs typeface="Arial"/>
                <a:sym typeface="Arial"/>
              </a:rPr>
              <a:t>ود أن نلفت انتباهك إلى أن مدرستنا لديها اشتراك في المنصة الرقمية هو موقع يقدم موارد تفاعلية باللغة العربية</a:t>
            </a:r>
            <a:endParaRPr sz="1700" b="1" i="0" u="none" strike="noStrike" cap="none">
              <a:solidFill>
                <a:schemeClr val="dk2"/>
              </a:solidFill>
              <a:latin typeface="Arial"/>
              <a:ea typeface="Arial"/>
              <a:cs typeface="Arial"/>
              <a:sym typeface="Arial"/>
            </a:endParaRPr>
          </a:p>
          <a:p>
            <a:pPr marL="0" marR="0" lvl="0" indent="0" algn="r" rtl="0">
              <a:lnSpc>
                <a:spcPct val="115000"/>
              </a:lnSpc>
              <a:spcBef>
                <a:spcPts val="1200"/>
              </a:spcBef>
              <a:spcAft>
                <a:spcPts val="0"/>
              </a:spcAft>
              <a:buClr>
                <a:srgbClr val="000000"/>
              </a:buClr>
              <a:buSzPts val="1600"/>
              <a:buFont typeface="Arial"/>
              <a:buNone/>
            </a:pPr>
            <a:r>
              <a:rPr lang="en-GB" sz="1700" b="1" i="0" u="none" strike="noStrike" cap="none">
                <a:solidFill>
                  <a:schemeClr val="dk2"/>
                </a:solidFill>
                <a:latin typeface="Arial"/>
                <a:ea typeface="Arial"/>
                <a:cs typeface="Arial"/>
                <a:sym typeface="Arial"/>
              </a:rPr>
              <a:t>تم تنظيم المواد في مجالات موضوعية، ويتم تقديم المواد عبر مجموعة من أنشطة الوسائط المتعددة الغامرة. إنه مصدر رائع </a:t>
            </a:r>
            <a:endParaRPr sz="1700" b="1" i="0" u="none" strike="noStrike" cap="none">
              <a:solidFill>
                <a:schemeClr val="dk2"/>
              </a:solidFill>
              <a:latin typeface="Arial"/>
              <a:ea typeface="Arial"/>
              <a:cs typeface="Arial"/>
              <a:sym typeface="Arial"/>
            </a:endParaRPr>
          </a:p>
          <a:p>
            <a:pPr marL="0" marR="0" lvl="0" indent="0" algn="r" rtl="0">
              <a:lnSpc>
                <a:spcPct val="115000"/>
              </a:lnSpc>
              <a:spcBef>
                <a:spcPts val="1200"/>
              </a:spcBef>
              <a:spcAft>
                <a:spcPts val="0"/>
              </a:spcAft>
              <a:buClr>
                <a:srgbClr val="000000"/>
              </a:buClr>
              <a:buSzPts val="1600"/>
              <a:buFont typeface="Arial"/>
              <a:buNone/>
            </a:pPr>
            <a:r>
              <a:rPr lang="en-GB" sz="1700" b="1" i="0" u="none" strike="noStrike" cap="none">
                <a:solidFill>
                  <a:schemeClr val="dk2"/>
                </a:solidFill>
                <a:latin typeface="Arial"/>
                <a:ea typeface="Arial"/>
                <a:cs typeface="Arial"/>
                <a:sym typeface="Arial"/>
              </a:rPr>
              <a:t>لأنه يمكّن التلاميذ من تعزيز مفرداتهم، و يتعلمون في نفس الوقت المهارات الأساسية الأربع "القراءة والكتابة والاستماع والتحدث  </a:t>
            </a:r>
            <a:endParaRPr sz="1700" b="1" i="0" u="none" strike="noStrike" cap="none">
              <a:solidFill>
                <a:schemeClr val="dk2"/>
              </a:solidFill>
              <a:latin typeface="Arial"/>
              <a:ea typeface="Arial"/>
              <a:cs typeface="Arial"/>
              <a:sym typeface="Arial"/>
            </a:endParaRPr>
          </a:p>
          <a:p>
            <a:pPr marL="0" marR="0" lvl="0" indent="0" algn="r" rtl="1">
              <a:lnSpc>
                <a:spcPct val="115000"/>
              </a:lnSpc>
              <a:spcBef>
                <a:spcPts val="1200"/>
              </a:spcBef>
              <a:spcAft>
                <a:spcPts val="0"/>
              </a:spcAft>
              <a:buClr>
                <a:srgbClr val="000000"/>
              </a:buClr>
              <a:buSzPts val="1550"/>
              <a:buFont typeface="Arial"/>
              <a:buNone/>
            </a:pPr>
            <a:r>
              <a:rPr lang="en-GB" sz="1650" b="1" i="0" u="none" strike="noStrike" cap="none">
                <a:solidFill>
                  <a:schemeClr val="dk2"/>
                </a:solidFill>
                <a:latin typeface="Arial"/>
                <a:ea typeface="Arial"/>
                <a:cs typeface="Arial"/>
                <a:sym typeface="Arial"/>
              </a:rPr>
              <a:t>أفضل طريقة للأطفال لتعلم اللغة العربية هي من خلال الأنشطة المثيرة والدروس التفاعلية. احرص على إشراكهم، وتركيزهم، وجعل العربية ممتعة مع عربي!</a:t>
            </a:r>
            <a:endParaRPr sz="2400" b="1" i="0" u="none" strike="noStrike" cap="none">
              <a:solidFill>
                <a:schemeClr val="dk2"/>
              </a:solidFill>
              <a:latin typeface="Arial"/>
              <a:ea typeface="Arial"/>
              <a:cs typeface="Arial"/>
              <a:sym typeface="Arial"/>
            </a:endParaRPr>
          </a:p>
          <a:p>
            <a:pPr marL="0" marR="0" lvl="0" indent="0" algn="r" rtl="0">
              <a:lnSpc>
                <a:spcPct val="115000"/>
              </a:lnSpc>
              <a:spcBef>
                <a:spcPts val="1200"/>
              </a:spcBef>
              <a:spcAft>
                <a:spcPts val="0"/>
              </a:spcAft>
              <a:buClr>
                <a:srgbClr val="000000"/>
              </a:buClr>
              <a:buSzPts val="1600"/>
              <a:buFont typeface="Arial"/>
              <a:buNone/>
            </a:pPr>
            <a:r>
              <a:rPr lang="en-GB" sz="1700" b="1" i="0" u="none" strike="noStrike" cap="none">
                <a:solidFill>
                  <a:schemeClr val="dk2"/>
                </a:solidFill>
                <a:latin typeface="Arial"/>
                <a:ea typeface="Arial"/>
                <a:cs typeface="Arial"/>
                <a:sym typeface="Arial"/>
              </a:rPr>
              <a:t>• يوفر الوقت من خلال الأنشطة التي يسهل العثور عليها وتصحيحها تلقائيًا</a:t>
            </a:r>
            <a:endParaRPr sz="1700" b="1" i="0" u="none" strike="noStrike" cap="none">
              <a:solidFill>
                <a:schemeClr val="dk2"/>
              </a:solidFill>
              <a:latin typeface="Arial"/>
              <a:ea typeface="Arial"/>
              <a:cs typeface="Arial"/>
              <a:sym typeface="Arial"/>
            </a:endParaRPr>
          </a:p>
          <a:p>
            <a:pPr marL="0" marR="0" lvl="0" indent="0" algn="r" rtl="0">
              <a:lnSpc>
                <a:spcPct val="115000"/>
              </a:lnSpc>
              <a:spcBef>
                <a:spcPts val="1200"/>
              </a:spcBef>
              <a:spcAft>
                <a:spcPts val="0"/>
              </a:spcAft>
              <a:buClr>
                <a:srgbClr val="000000"/>
              </a:buClr>
              <a:buSzPts val="1600"/>
              <a:buFont typeface="Arial"/>
              <a:buNone/>
            </a:pPr>
            <a:r>
              <a:rPr lang="en-GB" sz="1700" b="1" i="0" u="none" strike="noStrike" cap="none">
                <a:solidFill>
                  <a:schemeClr val="dk2"/>
                </a:solidFill>
                <a:latin typeface="Arial"/>
                <a:ea typeface="Arial"/>
                <a:cs typeface="Arial"/>
                <a:sym typeface="Arial"/>
              </a:rPr>
              <a:t>يمكن لجميع طلابنا استعمال هذا الموقع من المنزل. يمكن كذلك للطلاب استخدام موقع الويب بشكل مستقل لترسيخ ما تعلمه</a:t>
            </a:r>
            <a:endParaRPr sz="1700" b="1" i="0" u="none" strike="noStrike" cap="none">
              <a:solidFill>
                <a:schemeClr val="dk2"/>
              </a:solidFill>
              <a:latin typeface="Arial"/>
              <a:ea typeface="Arial"/>
              <a:cs typeface="Arial"/>
              <a:sym typeface="Arial"/>
            </a:endParaRPr>
          </a:p>
          <a:p>
            <a:pPr marL="0" marR="0" lvl="0" indent="0" algn="r" rtl="0">
              <a:lnSpc>
                <a:spcPct val="115000"/>
              </a:lnSpc>
              <a:spcBef>
                <a:spcPts val="1200"/>
              </a:spcBef>
              <a:spcAft>
                <a:spcPts val="0"/>
              </a:spcAft>
              <a:buClr>
                <a:srgbClr val="000000"/>
              </a:buClr>
              <a:buSzPts val="1600"/>
              <a:buFont typeface="Arial"/>
              <a:buNone/>
            </a:pPr>
            <a:r>
              <a:rPr lang="en-GB" sz="1700" b="1" i="0" u="none" strike="noStrike" cap="none">
                <a:solidFill>
                  <a:schemeClr val="dk2"/>
                </a:solidFill>
                <a:latin typeface="Arial"/>
                <a:ea typeface="Arial"/>
                <a:cs typeface="Arial"/>
                <a:sym typeface="Arial"/>
              </a:rPr>
              <a:t> في الفصل والحصول على السباق في تعلم مفردات جديدة</a:t>
            </a:r>
            <a:endParaRPr sz="1700" b="1" i="0" u="none" strike="noStrike" cap="none">
              <a:solidFill>
                <a:schemeClr val="dk2"/>
              </a:solidFill>
              <a:latin typeface="Arial"/>
              <a:ea typeface="Arial"/>
              <a:cs typeface="Arial"/>
              <a:sym typeface="Arial"/>
            </a:endParaRPr>
          </a:p>
          <a:p>
            <a:pPr marL="0" marR="0" lvl="0" indent="0" algn="r" rtl="0">
              <a:lnSpc>
                <a:spcPct val="115000"/>
              </a:lnSpc>
              <a:spcBef>
                <a:spcPts val="1200"/>
              </a:spcBef>
              <a:spcAft>
                <a:spcPts val="0"/>
              </a:spcAft>
              <a:buClr>
                <a:srgbClr val="000000"/>
              </a:buClr>
              <a:buSzPts val="1600"/>
              <a:buFont typeface="Arial"/>
              <a:buNone/>
            </a:pPr>
            <a:r>
              <a:rPr lang="en-GB" sz="1700" b="1" i="0" u="none" strike="noStrike" cap="none">
                <a:solidFill>
                  <a:schemeClr val="dk2"/>
                </a:solidFill>
                <a:latin typeface="Arial"/>
                <a:ea typeface="Arial"/>
                <a:cs typeface="Arial"/>
                <a:sym typeface="Arial"/>
              </a:rPr>
              <a:t>iPad و Android يمكن للطلاب تثبيتها على أجهزتهم المحمولة</a:t>
            </a:r>
            <a:endParaRPr sz="1700" b="1" i="0" u="none" strike="noStrike" cap="none">
              <a:solidFill>
                <a:schemeClr val="dk2"/>
              </a:solidFill>
              <a:latin typeface="Arial"/>
              <a:ea typeface="Arial"/>
              <a:cs typeface="Arial"/>
              <a:sym typeface="Arial"/>
            </a:endParaRPr>
          </a:p>
          <a:p>
            <a:pPr marL="0" marR="0" lvl="0" indent="0" algn="r" rtl="0">
              <a:lnSpc>
                <a:spcPct val="115000"/>
              </a:lnSpc>
              <a:spcBef>
                <a:spcPts val="1200"/>
              </a:spcBef>
              <a:spcAft>
                <a:spcPts val="0"/>
              </a:spcAft>
              <a:buClr>
                <a:srgbClr val="000000"/>
              </a:buClr>
              <a:buSzPts val="1600"/>
              <a:buFont typeface="Arial"/>
              <a:buNone/>
            </a:pPr>
            <a:r>
              <a:rPr lang="en-GB" sz="1700" b="1" i="0" u="none" strike="noStrike" cap="none">
                <a:solidFill>
                  <a:schemeClr val="dk2"/>
                </a:solidFill>
                <a:latin typeface="Arial"/>
                <a:ea typeface="Arial"/>
                <a:cs typeface="Arial"/>
                <a:sym typeface="Arial"/>
              </a:rPr>
              <a:t>لتسجيل الدخول إلى المنصة سيكون لدى الطلاب تفاصيل تسجيل الدخول الخاصة بهم. سوف نقدم هذه في أقرب وقت ممكن</a:t>
            </a:r>
            <a:endParaRPr sz="1700" b="1" i="0" u="none" strike="noStrike" cap="none">
              <a:solidFill>
                <a:schemeClr val="dk2"/>
              </a:solidFill>
              <a:latin typeface="Arial"/>
              <a:ea typeface="Arial"/>
              <a:cs typeface="Arial"/>
              <a:sym typeface="Arial"/>
            </a:endParaRPr>
          </a:p>
          <a:p>
            <a:pPr marL="0" marR="0" lvl="0" indent="0" algn="r" rtl="0">
              <a:lnSpc>
                <a:spcPct val="115000"/>
              </a:lnSpc>
              <a:spcBef>
                <a:spcPts val="1200"/>
              </a:spcBef>
              <a:spcAft>
                <a:spcPts val="1200"/>
              </a:spcAft>
              <a:buClr>
                <a:srgbClr val="000000"/>
              </a:buClr>
              <a:buSzPts val="1600"/>
              <a:buFont typeface="Arial"/>
              <a:buNone/>
            </a:pPr>
            <a:r>
              <a:rPr lang="en-GB" sz="1700" b="1" i="0" u="none" strike="noStrike" cap="none">
                <a:solidFill>
                  <a:schemeClr val="dk2"/>
                </a:solidFill>
                <a:latin typeface="Arial"/>
                <a:ea typeface="Arial"/>
                <a:cs typeface="Arial"/>
                <a:sym typeface="Arial"/>
              </a:rPr>
              <a:t>تذكر: تعلم لغة لا يستغرق سنوات - يستغرق دقائق كل يوم.  استمتع</a:t>
            </a:r>
            <a:r>
              <a:rPr lang="en-GB" sz="1600" b="1" i="0" u="none" strike="noStrike" cap="none">
                <a:solidFill>
                  <a:schemeClr val="dk2"/>
                </a:solidFill>
                <a:latin typeface="Arial"/>
                <a:ea typeface="Arial"/>
                <a:cs typeface="Arial"/>
                <a:sym typeface="Arial"/>
              </a:rPr>
              <a:t> </a:t>
            </a:r>
            <a:endParaRPr sz="1200" b="0" i="0" u="none" strike="noStrike" cap="none">
              <a:solidFill>
                <a:schemeClr val="dk2"/>
              </a:solidFill>
              <a:latin typeface="Arial"/>
              <a:ea typeface="Arial"/>
              <a:cs typeface="Arial"/>
              <a:sym typeface="Arial"/>
            </a:endParaRPr>
          </a:p>
        </p:txBody>
      </p:sp>
      <p:pic>
        <p:nvPicPr>
          <p:cNvPr id="498" name="Google Shape;498;g15bf1b8e905_0_7"/>
          <p:cNvPicPr preferRelativeResize="0"/>
          <p:nvPr/>
        </p:nvPicPr>
        <p:blipFill rotWithShape="1">
          <a:blip r:embed="rId3">
            <a:alphaModFix/>
          </a:blip>
          <a:srcRect/>
          <a:stretch/>
        </p:blipFill>
        <p:spPr>
          <a:xfrm>
            <a:off x="2800250" y="71150"/>
            <a:ext cx="3295750" cy="1568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15687b8a777_0_448"/>
          <p:cNvSpPr/>
          <p:nvPr/>
        </p:nvSpPr>
        <p:spPr>
          <a:xfrm>
            <a:off x="9450375" y="0"/>
            <a:ext cx="2741700" cy="2268900"/>
          </a:xfrm>
          <a:prstGeom prst="wedgeEllipseCallout">
            <a:avLst>
              <a:gd name="adj1" fmla="val -50897"/>
              <a:gd name="adj2" fmla="val 63801"/>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GB" sz="2100" b="1" i="0" u="none" strike="noStrike" cap="none">
                <a:solidFill>
                  <a:srgbClr val="4D290A"/>
                </a:solidFill>
                <a:latin typeface="Quattrocento Sans"/>
                <a:ea typeface="Quattrocento Sans"/>
                <a:cs typeface="Quattrocento Sans"/>
                <a:sym typeface="Quattrocento Sans"/>
              </a:rPr>
              <a:t>Curriculum Overview       </a:t>
            </a:r>
            <a:endParaRPr sz="2100" b="1" i="0" u="none" strike="noStrike" cap="none">
              <a:solidFill>
                <a:srgbClr val="4D290A"/>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000000"/>
              </a:buClr>
              <a:buSzPts val="3100"/>
              <a:buFont typeface="Arial"/>
              <a:buNone/>
            </a:pPr>
            <a:r>
              <a:rPr lang="en-GB" sz="2100" b="1" i="0" u="none" strike="noStrike" cap="none">
                <a:solidFill>
                  <a:srgbClr val="4D290A"/>
                </a:solidFill>
                <a:latin typeface="Quattrocento Sans"/>
                <a:ea typeface="Quattrocento Sans"/>
                <a:cs typeface="Quattrocento Sans"/>
                <a:sym typeface="Quattrocento Sans"/>
              </a:rPr>
              <a:t>      نظرة عامة            </a:t>
            </a:r>
            <a:br>
              <a:rPr lang="en-GB" sz="2100" b="1" i="0" u="none" strike="noStrike" cap="none">
                <a:solidFill>
                  <a:srgbClr val="4D290A"/>
                </a:solidFill>
                <a:latin typeface="Quattrocento Sans"/>
                <a:ea typeface="Quattrocento Sans"/>
                <a:cs typeface="Quattrocento Sans"/>
                <a:sym typeface="Quattrocento Sans"/>
              </a:rPr>
            </a:br>
            <a:r>
              <a:rPr lang="en-GB" sz="2100" b="1" i="0" u="none" strike="noStrike" cap="none">
                <a:solidFill>
                  <a:srgbClr val="4D290A"/>
                </a:solidFill>
                <a:latin typeface="Quattrocento Sans"/>
                <a:ea typeface="Quattrocento Sans"/>
                <a:cs typeface="Quattrocento Sans"/>
                <a:sym typeface="Quattrocento Sans"/>
              </a:rPr>
              <a:t> على المنهج الدراسي</a:t>
            </a:r>
            <a:endParaRPr sz="100" b="1" i="0" u="none" strike="noStrike" cap="none">
              <a:solidFill>
                <a:srgbClr val="000000"/>
              </a:solidFill>
              <a:latin typeface="Quattrocento Sans"/>
              <a:ea typeface="Quattrocento Sans"/>
              <a:cs typeface="Quattrocento Sans"/>
              <a:sym typeface="Quattrocento Sans"/>
            </a:endParaRPr>
          </a:p>
        </p:txBody>
      </p:sp>
      <p:pic>
        <p:nvPicPr>
          <p:cNvPr id="504" name="Google Shape;504;g15687b8a777_0_448"/>
          <p:cNvPicPr preferRelativeResize="0"/>
          <p:nvPr/>
        </p:nvPicPr>
        <p:blipFill rotWithShape="1">
          <a:blip r:embed="rId3">
            <a:alphaModFix/>
          </a:blip>
          <a:srcRect l="8216" r="8533" b="4324"/>
          <a:stretch/>
        </p:blipFill>
        <p:spPr>
          <a:xfrm>
            <a:off x="344325" y="1080875"/>
            <a:ext cx="9890624" cy="5583600"/>
          </a:xfrm>
          <a:prstGeom prst="rect">
            <a:avLst/>
          </a:prstGeom>
          <a:noFill/>
          <a:ln w="9525" cap="flat" cmpd="sng">
            <a:solidFill>
              <a:schemeClr val="dk2"/>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1614</Words>
  <Application>Microsoft Office PowerPoint</Application>
  <PresentationFormat>Widescreen</PresentationFormat>
  <Paragraphs>167</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Quattrocento Sans</vt:lpstr>
      <vt:lpstr>Times New Roman</vt:lpstr>
      <vt:lpstr>Sakkal Majalla</vt:lpstr>
      <vt:lpstr>Nature Illustration 16x9</vt:lpstr>
      <vt:lpstr>Nature Illustration 16x9</vt:lpstr>
      <vt:lpstr>Welcome to  Al-Zaitoona Arabic School 2024-2025  مرحباً بكم في مدرسة الزيتونة العربية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Islamic Study                                                   التربية الإسلامية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Nora Sibaey-Soliman</dc:creator>
  <cp:lastModifiedBy>Al-Zaitoona Arabic School</cp:lastModifiedBy>
  <cp:revision>1</cp:revision>
  <dcterms:created xsi:type="dcterms:W3CDTF">2022-09-16T09:32:16Z</dcterms:created>
  <dcterms:modified xsi:type="dcterms:W3CDTF">2025-01-02T13:06:08Z</dcterms:modified>
</cp:coreProperties>
</file>