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6858000" cx="12192000"/>
  <p:notesSz cx="6858000" cy="9144000"/>
  <p:embeddedFontLst>
    <p:embeddedFont>
      <p:font typeface="Quattrocento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7" roundtripDataSignature="AMtx7mgf7Bjdet0Y3z+lWfuVBs760+FgJ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QuattrocentoSans-bold.fntdata"/><Relationship Id="rId23" Type="http://schemas.openxmlformats.org/officeDocument/2006/relationships/font" Target="fonts/QuattrocentoSa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QuattrocentoSans-boldItalic.fntdata"/><Relationship Id="rId25" Type="http://schemas.openxmlformats.org/officeDocument/2006/relationships/font" Target="fonts/QuattrocentoSans-italic.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Quattrocento Sans"/>
                <a:ea typeface="Quattrocento Sans"/>
                <a:cs typeface="Quattrocento Sans"/>
                <a:sym typeface="Quattrocento Sans"/>
              </a:rPr>
              <a:t>‹#›</a:t>
            </a:fld>
            <a:endParaRPr b="0" i="0" sz="1200" u="none" cap="none" strike="noStrike">
              <a:solidFill>
                <a:schemeClr val="dk1"/>
              </a:solidFill>
              <a:latin typeface="Quattrocento Sans"/>
              <a:ea typeface="Quattrocento Sans"/>
              <a:cs typeface="Quattrocento Sans"/>
              <a:sym typeface="Quattrocento San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8236c6b974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g28236c6b974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0246f72daa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7" name="Google Shape;507;g30246f72daa_0_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 name="Google Shape;508;g30246f72daa_0_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g282e075dea4_0_2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6" name="Google Shape;516;g282e075dea4_0_2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7" name="Google Shape;517;g282e075dea4_0_22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3" name="Google Shape;52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285b32e52d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9" name="Google Shape;529;g285b32e52d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0" name="Google Shape;530;g285b32e52d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6" name="Google Shape;53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0" name="Google Shape;5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9" name="Google Shape;55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6" name="Google Shape;56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g15687b8a777_0_2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0" name="Google Shape;450;g15687b8a777_0_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304b394350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304b3943508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8" name="Google Shape;458;g304b3943508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5" name="Google Shape;46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5bf1b8e90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g15bf1b8e90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4" name="Google Shape;474;g15bf1b8e905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282e075dea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1" name="Google Shape;481;g282e075dea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2" name="Google Shape;482;g282e075dea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g15bf1b8e905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8" name="Google Shape;488;g15bf1b8e905_0_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9" name="Google Shape;489;g15bf1b8e905_0_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g387218dc85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5" name="Google Shape;495;g387218dc852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6" name="Google Shape;496;g387218dc852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15687b8a777_0_4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g15687b8a777_0_4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4"/>
          <p:cNvSpPr txBox="1"/>
          <p:nvPr>
            <p:ph type="ctrTitle"/>
          </p:nvPr>
        </p:nvSpPr>
        <p:spPr>
          <a:xfrm>
            <a:off x="4265611" y="1752600"/>
            <a:ext cx="6858002"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5400"/>
              <a:buFont typeface="Quattrocento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4"/>
          <p:cNvSpPr txBox="1"/>
          <p:nvPr>
            <p:ph idx="1" type="subTitle"/>
          </p:nvPr>
        </p:nvSpPr>
        <p:spPr>
          <a:xfrm>
            <a:off x="4265610" y="3733800"/>
            <a:ext cx="6858002"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s with Captions">
  <p:cSld name="Two Pictures with Captions">
    <p:spTree>
      <p:nvGrpSpPr>
        <p:cNvPr id="123" name="Shape 123"/>
        <p:cNvGrpSpPr/>
        <p:nvPr/>
      </p:nvGrpSpPr>
      <p:grpSpPr>
        <a:xfrm>
          <a:off x="0" y="0"/>
          <a:ext cx="0" cy="0"/>
          <a:chOff x="0" y="0"/>
          <a:chExt cx="0" cy="0"/>
        </a:xfrm>
      </p:grpSpPr>
      <p:sp>
        <p:nvSpPr>
          <p:cNvPr id="124" name="Google Shape;124;p23"/>
          <p:cNvSpPr txBox="1"/>
          <p:nvPr>
            <p:ph type="title"/>
          </p:nvPr>
        </p:nvSpPr>
        <p:spPr>
          <a:xfrm>
            <a:off x="1065212" y="304799"/>
            <a:ext cx="10058402" cy="121615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25" name="Google Shape;125;p23"/>
          <p:cNvGrpSpPr/>
          <p:nvPr/>
        </p:nvGrpSpPr>
        <p:grpSpPr>
          <a:xfrm>
            <a:off x="1052422" y="1733550"/>
            <a:ext cx="4360503" cy="3050038"/>
            <a:chOff x="895350" y="3313113"/>
            <a:chExt cx="3613151" cy="2790825"/>
          </a:xfrm>
        </p:grpSpPr>
        <p:sp>
          <p:nvSpPr>
            <p:cNvPr id="126" name="Google Shape;126;p23"/>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7" name="Google Shape;127;p23"/>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8" name="Google Shape;128;p23"/>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29" name="Google Shape;129;p23"/>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0" name="Google Shape;130;p23"/>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1" name="Google Shape;131;p23"/>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2" name="Google Shape;132;p23"/>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3" name="Google Shape;133;p23"/>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4" name="Google Shape;134;p23"/>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5" name="Google Shape;135;p23"/>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6" name="Google Shape;136;p23"/>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37" name="Google Shape;137;p23"/>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38" name="Google Shape;138;p23"/>
          <p:cNvSpPr/>
          <p:nvPr>
            <p:ph idx="2" type="pic"/>
          </p:nvPr>
        </p:nvSpPr>
        <p:spPr>
          <a:xfrm>
            <a:off x="1265028" y="1900210"/>
            <a:ext cx="3935536" cy="2571736"/>
          </a:xfrm>
          <a:prstGeom prst="rect">
            <a:avLst/>
          </a:prstGeom>
          <a:solidFill>
            <a:schemeClr val="lt2"/>
          </a:solidFill>
          <a:ln cap="flat" cmpd="sng" w="38100">
            <a:solidFill>
              <a:schemeClr val="lt1"/>
            </a:solidFill>
            <a:prstDash val="solid"/>
            <a:round/>
            <a:headEnd len="sm" w="sm" type="none"/>
            <a:tailEnd len="sm" w="sm" type="none"/>
          </a:ln>
        </p:spPr>
      </p:sp>
      <p:sp>
        <p:nvSpPr>
          <p:cNvPr id="139" name="Google Shape;139;p23"/>
          <p:cNvSpPr txBox="1"/>
          <p:nvPr>
            <p:ph idx="1" type="body"/>
          </p:nvPr>
        </p:nvSpPr>
        <p:spPr>
          <a:xfrm>
            <a:off x="1052423" y="4935990"/>
            <a:ext cx="4368980" cy="100761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140" name="Google Shape;140;p23"/>
          <p:cNvGrpSpPr/>
          <p:nvPr/>
        </p:nvGrpSpPr>
        <p:grpSpPr>
          <a:xfrm>
            <a:off x="6763111" y="1733550"/>
            <a:ext cx="4360503" cy="3050038"/>
            <a:chOff x="895350" y="3313113"/>
            <a:chExt cx="3613151" cy="2790825"/>
          </a:xfrm>
        </p:grpSpPr>
        <p:sp>
          <p:nvSpPr>
            <p:cNvPr id="141" name="Google Shape;141;p23"/>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2" name="Google Shape;142;p23"/>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3" name="Google Shape;143;p23"/>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4" name="Google Shape;144;p23"/>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5" name="Google Shape;145;p23"/>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6" name="Google Shape;146;p23"/>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7" name="Google Shape;147;p23"/>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8" name="Google Shape;148;p23"/>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49" name="Google Shape;149;p23"/>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50" name="Google Shape;150;p23"/>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51" name="Google Shape;151;p23"/>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52" name="Google Shape;152;p23"/>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53" name="Google Shape;153;p23"/>
          <p:cNvSpPr/>
          <p:nvPr>
            <p:ph idx="3" type="pic"/>
          </p:nvPr>
        </p:nvSpPr>
        <p:spPr>
          <a:xfrm>
            <a:off x="6975717" y="1900210"/>
            <a:ext cx="3935536" cy="2571736"/>
          </a:xfrm>
          <a:prstGeom prst="rect">
            <a:avLst/>
          </a:prstGeom>
          <a:solidFill>
            <a:schemeClr val="lt2"/>
          </a:solidFill>
          <a:ln cap="flat" cmpd="sng" w="38100">
            <a:solidFill>
              <a:schemeClr val="lt1"/>
            </a:solidFill>
            <a:prstDash val="solid"/>
            <a:round/>
            <a:headEnd len="sm" w="sm" type="none"/>
            <a:tailEnd len="sm" w="sm" type="none"/>
          </a:ln>
        </p:spPr>
      </p:sp>
      <p:sp>
        <p:nvSpPr>
          <p:cNvPr id="154" name="Google Shape;154;p23"/>
          <p:cNvSpPr txBox="1"/>
          <p:nvPr>
            <p:ph idx="4" type="body"/>
          </p:nvPr>
        </p:nvSpPr>
        <p:spPr>
          <a:xfrm>
            <a:off x="6742908" y="4935990"/>
            <a:ext cx="4368980" cy="100761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155" name="Google Shape;155;p23"/>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56" name="Google Shape;156;p23"/>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3"/>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
  <p:cSld name="Three Pictures with Caption">
    <p:spTree>
      <p:nvGrpSpPr>
        <p:cNvPr id="158" name="Shape 158"/>
        <p:cNvGrpSpPr/>
        <p:nvPr/>
      </p:nvGrpSpPr>
      <p:grpSpPr>
        <a:xfrm>
          <a:off x="0" y="0"/>
          <a:ext cx="0" cy="0"/>
          <a:chOff x="0" y="0"/>
          <a:chExt cx="0" cy="0"/>
        </a:xfrm>
      </p:grpSpPr>
      <p:sp>
        <p:nvSpPr>
          <p:cNvPr id="159" name="Google Shape;159;p24"/>
          <p:cNvSpPr txBox="1"/>
          <p:nvPr>
            <p:ph type="title"/>
          </p:nvPr>
        </p:nvSpPr>
        <p:spPr>
          <a:xfrm>
            <a:off x="9066214" y="421594"/>
            <a:ext cx="2286000" cy="188550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2400"/>
              <a:buFont typeface="Quattrocento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160" name="Google Shape;160;p24"/>
          <p:cNvGrpSpPr/>
          <p:nvPr/>
        </p:nvGrpSpPr>
        <p:grpSpPr>
          <a:xfrm flipH="1" rot="5400000">
            <a:off x="274315" y="1102304"/>
            <a:ext cx="5053664" cy="4411852"/>
            <a:chOff x="895350" y="3313113"/>
            <a:chExt cx="3613151" cy="2790825"/>
          </a:xfrm>
        </p:grpSpPr>
        <p:sp>
          <p:nvSpPr>
            <p:cNvPr id="161" name="Google Shape;161;p2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2" name="Google Shape;162;p24"/>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3" name="Google Shape;163;p24"/>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4" name="Google Shape;164;p2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5" name="Google Shape;165;p2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6" name="Google Shape;166;p2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7" name="Google Shape;167;p2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8" name="Google Shape;168;p2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69" name="Google Shape;169;p2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0" name="Google Shape;170;p2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1" name="Google Shape;171;p2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2" name="Google Shape;172;p2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73" name="Google Shape;173;p24"/>
          <p:cNvSpPr/>
          <p:nvPr>
            <p:ph idx="2" type="pic"/>
          </p:nvPr>
        </p:nvSpPr>
        <p:spPr>
          <a:xfrm>
            <a:off x="840795" y="1020193"/>
            <a:ext cx="3886200" cy="4572000"/>
          </a:xfrm>
          <a:prstGeom prst="rect">
            <a:avLst/>
          </a:prstGeom>
          <a:solidFill>
            <a:schemeClr val="lt2"/>
          </a:solidFill>
          <a:ln cap="flat" cmpd="sng" w="38100">
            <a:solidFill>
              <a:schemeClr val="lt1"/>
            </a:solidFill>
            <a:prstDash val="solid"/>
            <a:round/>
            <a:headEnd len="sm" w="sm" type="none"/>
            <a:tailEnd len="sm" w="sm" type="none"/>
          </a:ln>
        </p:spPr>
      </p:sp>
      <p:grpSp>
        <p:nvGrpSpPr>
          <p:cNvPr id="174" name="Google Shape;174;p24"/>
          <p:cNvGrpSpPr/>
          <p:nvPr/>
        </p:nvGrpSpPr>
        <p:grpSpPr>
          <a:xfrm>
            <a:off x="5322489" y="319177"/>
            <a:ext cx="3389607" cy="2710838"/>
            <a:chOff x="895350" y="3313113"/>
            <a:chExt cx="3613151" cy="2790825"/>
          </a:xfrm>
        </p:grpSpPr>
        <p:sp>
          <p:nvSpPr>
            <p:cNvPr id="175" name="Google Shape;175;p2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6" name="Google Shape;176;p24"/>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7" name="Google Shape;177;p24"/>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8" name="Google Shape;178;p2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79" name="Google Shape;179;p2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0" name="Google Shape;180;p2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1" name="Google Shape;181;p2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2" name="Google Shape;182;p2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3" name="Google Shape;183;p2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4" name="Google Shape;184;p2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5" name="Google Shape;185;p2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86" name="Google Shape;186;p2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87" name="Google Shape;187;p24"/>
          <p:cNvSpPr/>
          <p:nvPr>
            <p:ph idx="3" type="pic"/>
          </p:nvPr>
        </p:nvSpPr>
        <p:spPr>
          <a:xfrm>
            <a:off x="5546780" y="529603"/>
            <a:ext cx="2993366" cy="2305338"/>
          </a:xfrm>
          <a:prstGeom prst="rect">
            <a:avLst/>
          </a:prstGeom>
          <a:solidFill>
            <a:schemeClr val="lt2"/>
          </a:solidFill>
          <a:ln cap="flat" cmpd="sng" w="38100">
            <a:solidFill>
              <a:schemeClr val="lt1"/>
            </a:solidFill>
            <a:prstDash val="solid"/>
            <a:round/>
            <a:headEnd len="sm" w="sm" type="none"/>
            <a:tailEnd len="sm" w="sm" type="none"/>
          </a:ln>
        </p:spPr>
      </p:sp>
      <p:grpSp>
        <p:nvGrpSpPr>
          <p:cNvPr id="188" name="Google Shape;188;p24"/>
          <p:cNvGrpSpPr/>
          <p:nvPr/>
        </p:nvGrpSpPr>
        <p:grpSpPr>
          <a:xfrm>
            <a:off x="5322489" y="3245640"/>
            <a:ext cx="3389607" cy="2710838"/>
            <a:chOff x="895350" y="3313113"/>
            <a:chExt cx="3613151" cy="2790825"/>
          </a:xfrm>
        </p:grpSpPr>
        <p:sp>
          <p:nvSpPr>
            <p:cNvPr id="189" name="Google Shape;189;p24"/>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0" name="Google Shape;190;p24"/>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1" name="Google Shape;191;p24"/>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2" name="Google Shape;192;p24"/>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3" name="Google Shape;193;p24"/>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4" name="Google Shape;194;p24"/>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5" name="Google Shape;195;p24"/>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6" name="Google Shape;196;p24"/>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7" name="Google Shape;197;p24"/>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8" name="Google Shape;198;p24"/>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99" name="Google Shape;199;p24"/>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00" name="Google Shape;200;p24"/>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01" name="Google Shape;201;p24"/>
          <p:cNvSpPr/>
          <p:nvPr>
            <p:ph idx="4" type="pic"/>
          </p:nvPr>
        </p:nvSpPr>
        <p:spPr>
          <a:xfrm>
            <a:off x="5546780" y="3456066"/>
            <a:ext cx="2993366" cy="2305338"/>
          </a:xfrm>
          <a:prstGeom prst="rect">
            <a:avLst/>
          </a:prstGeom>
          <a:solidFill>
            <a:schemeClr val="lt2"/>
          </a:solidFill>
          <a:ln cap="flat" cmpd="sng" w="38100">
            <a:solidFill>
              <a:schemeClr val="lt1"/>
            </a:solidFill>
            <a:prstDash val="solid"/>
            <a:round/>
            <a:headEnd len="sm" w="sm" type="none"/>
            <a:tailEnd len="sm" w="sm" type="none"/>
          </a:ln>
        </p:spPr>
      </p:sp>
      <p:sp>
        <p:nvSpPr>
          <p:cNvPr id="202" name="Google Shape;202;p24"/>
          <p:cNvSpPr txBox="1"/>
          <p:nvPr>
            <p:ph idx="1" type="body"/>
          </p:nvPr>
        </p:nvSpPr>
        <p:spPr>
          <a:xfrm>
            <a:off x="9066214" y="2484992"/>
            <a:ext cx="2286000" cy="3248729"/>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203" name="Google Shape;203;p24"/>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04" name="Google Shape;204;p24"/>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5" name="Google Shape;205;p24"/>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06" name="Shape 206"/>
        <p:cNvGrpSpPr/>
        <p:nvPr/>
      </p:nvGrpSpPr>
      <p:grpSpPr>
        <a:xfrm>
          <a:off x="0" y="0"/>
          <a:ext cx="0" cy="0"/>
          <a:chOff x="0" y="0"/>
          <a:chExt cx="0" cy="0"/>
        </a:xfrm>
      </p:grpSpPr>
      <p:sp>
        <p:nvSpPr>
          <p:cNvPr id="207" name="Google Shape;207;p25"/>
          <p:cNvSpPr txBox="1"/>
          <p:nvPr>
            <p:ph type="title"/>
          </p:nvPr>
        </p:nvSpPr>
        <p:spPr>
          <a:xfrm>
            <a:off x="7511732" y="1330347"/>
            <a:ext cx="3840480" cy="2103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25"/>
          <p:cNvSpPr txBox="1"/>
          <p:nvPr>
            <p:ph idx="1" type="body"/>
          </p:nvPr>
        </p:nvSpPr>
        <p:spPr>
          <a:xfrm>
            <a:off x="836613" y="914400"/>
            <a:ext cx="6172201" cy="50292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800"/>
              </a:spcBef>
              <a:spcAft>
                <a:spcPts val="0"/>
              </a:spcAft>
              <a:buClr>
                <a:schemeClr val="dk1"/>
              </a:buClr>
              <a:buSzPts val="2400"/>
              <a:buChar char="•"/>
              <a:defRPr sz="2400"/>
            </a:lvl1pPr>
            <a:lvl2pPr indent="-355600" lvl="1" marL="914400" algn="l">
              <a:lnSpc>
                <a:spcPct val="100000"/>
              </a:lnSpc>
              <a:spcBef>
                <a:spcPts val="1200"/>
              </a:spcBef>
              <a:spcAft>
                <a:spcPts val="0"/>
              </a:spcAft>
              <a:buClr>
                <a:schemeClr val="dk1"/>
              </a:buClr>
              <a:buSzPts val="2000"/>
              <a:buChar char="•"/>
              <a:defRPr sz="2000"/>
            </a:lvl2pPr>
            <a:lvl3pPr indent="-342900" lvl="2" marL="1371600" algn="l">
              <a:lnSpc>
                <a:spcPct val="100000"/>
              </a:lnSpc>
              <a:spcBef>
                <a:spcPts val="800"/>
              </a:spcBef>
              <a:spcAft>
                <a:spcPts val="0"/>
              </a:spcAft>
              <a:buClr>
                <a:schemeClr val="dk1"/>
              </a:buClr>
              <a:buSzPts val="1800"/>
              <a:buChar char="•"/>
              <a:defRPr sz="1800"/>
            </a:lvl3pPr>
            <a:lvl4pPr indent="-330200" lvl="3" marL="1828800" algn="l">
              <a:lnSpc>
                <a:spcPct val="100000"/>
              </a:lnSpc>
              <a:spcBef>
                <a:spcPts val="600"/>
              </a:spcBef>
              <a:spcAft>
                <a:spcPts val="0"/>
              </a:spcAft>
              <a:buClr>
                <a:schemeClr val="dk1"/>
              </a:buClr>
              <a:buSzPts val="1600"/>
              <a:buChar char="•"/>
              <a:defRPr sz="1600"/>
            </a:lvl4pPr>
            <a:lvl5pPr indent="-330200" lvl="4" marL="2286000" algn="l">
              <a:lnSpc>
                <a:spcPct val="100000"/>
              </a:lnSpc>
              <a:spcBef>
                <a:spcPts val="600"/>
              </a:spcBef>
              <a:spcAft>
                <a:spcPts val="0"/>
              </a:spcAft>
              <a:buClr>
                <a:schemeClr val="dk1"/>
              </a:buClr>
              <a:buSzPts val="1600"/>
              <a:buChar char="•"/>
              <a:defRPr sz="16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600"/>
              </a:spcBef>
              <a:spcAft>
                <a:spcPts val="0"/>
              </a:spcAft>
              <a:buClr>
                <a:schemeClr val="dk1"/>
              </a:buClr>
              <a:buSzPts val="2000"/>
              <a:buChar char="•"/>
              <a:defRPr sz="2000"/>
            </a:lvl7pPr>
            <a:lvl8pPr indent="-355600" lvl="7" marL="3657600" algn="l">
              <a:lnSpc>
                <a:spcPct val="90000"/>
              </a:lnSpc>
              <a:spcBef>
                <a:spcPts val="600"/>
              </a:spcBef>
              <a:spcAft>
                <a:spcPts val="0"/>
              </a:spcAft>
              <a:buClr>
                <a:schemeClr val="dk1"/>
              </a:buClr>
              <a:buSzPts val="2000"/>
              <a:buChar char="•"/>
              <a:defRPr sz="2000"/>
            </a:lvl8pPr>
            <a:lvl9pPr indent="-355600" lvl="8" marL="4114800" algn="l">
              <a:lnSpc>
                <a:spcPct val="90000"/>
              </a:lnSpc>
              <a:spcBef>
                <a:spcPts val="600"/>
              </a:spcBef>
              <a:spcAft>
                <a:spcPts val="0"/>
              </a:spcAft>
              <a:buClr>
                <a:schemeClr val="dk1"/>
              </a:buClr>
              <a:buSzPts val="2000"/>
              <a:buChar char="•"/>
              <a:defRPr sz="2000"/>
            </a:lvl9pPr>
          </a:lstStyle>
          <a:p/>
        </p:txBody>
      </p:sp>
      <p:sp>
        <p:nvSpPr>
          <p:cNvPr id="209" name="Google Shape;209;p25"/>
          <p:cNvSpPr txBox="1"/>
          <p:nvPr>
            <p:ph idx="2" type="body"/>
          </p:nvPr>
        </p:nvSpPr>
        <p:spPr>
          <a:xfrm>
            <a:off x="7511732" y="3555523"/>
            <a:ext cx="3840480" cy="238807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210" name="Google Shape;210;p2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11" name="Google Shape;211;p2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25"/>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13" name="Shape 213"/>
        <p:cNvGrpSpPr/>
        <p:nvPr/>
      </p:nvGrpSpPr>
      <p:grpSpPr>
        <a:xfrm>
          <a:off x="0" y="0"/>
          <a:ext cx="0" cy="0"/>
          <a:chOff x="0" y="0"/>
          <a:chExt cx="0" cy="0"/>
        </a:xfrm>
      </p:grpSpPr>
      <p:sp>
        <p:nvSpPr>
          <p:cNvPr id="214" name="Google Shape;214;p26"/>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26"/>
          <p:cNvSpPr txBox="1"/>
          <p:nvPr>
            <p:ph idx="1" type="body"/>
          </p:nvPr>
        </p:nvSpPr>
        <p:spPr>
          <a:xfrm rot="5400000">
            <a:off x="3979864" y="-1162050"/>
            <a:ext cx="422910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16" name="Google Shape;216;p2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17" name="Google Shape;217;p2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26"/>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19" name="Shape 219"/>
        <p:cNvGrpSpPr/>
        <p:nvPr/>
      </p:nvGrpSpPr>
      <p:grpSpPr>
        <a:xfrm>
          <a:off x="0" y="0"/>
          <a:ext cx="0" cy="0"/>
          <a:chOff x="0" y="0"/>
          <a:chExt cx="0" cy="0"/>
        </a:xfrm>
      </p:grpSpPr>
      <p:sp>
        <p:nvSpPr>
          <p:cNvPr id="220" name="Google Shape;220;p27"/>
          <p:cNvSpPr txBox="1"/>
          <p:nvPr>
            <p:ph type="title"/>
          </p:nvPr>
        </p:nvSpPr>
        <p:spPr>
          <a:xfrm rot="5400000">
            <a:off x="7650584" y="2278485"/>
            <a:ext cx="5676900" cy="172953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27"/>
          <p:cNvSpPr txBox="1"/>
          <p:nvPr>
            <p:ph idx="1" type="body"/>
          </p:nvPr>
        </p:nvSpPr>
        <p:spPr>
          <a:xfrm rot="5400000">
            <a:off x="2316585" y="-1173586"/>
            <a:ext cx="5676900" cy="8633671"/>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22" name="Google Shape;222;p2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23" name="Google Shape;223;p2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27"/>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31" name="Shape 231"/>
        <p:cNvGrpSpPr/>
        <p:nvPr/>
      </p:nvGrpSpPr>
      <p:grpSpPr>
        <a:xfrm>
          <a:off x="0" y="0"/>
          <a:ext cx="0" cy="0"/>
          <a:chOff x="0" y="0"/>
          <a:chExt cx="0" cy="0"/>
        </a:xfrm>
      </p:grpSpPr>
      <p:sp>
        <p:nvSpPr>
          <p:cNvPr id="232" name="Google Shape;232;g15687b8a777_0_241"/>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g15687b8a777_0_241"/>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34" name="Google Shape;234;g15687b8a777_0_24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35" name="Google Shape;235;g15687b8a777_0_24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g15687b8a777_0_241"/>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7" name="Shape 237"/>
        <p:cNvGrpSpPr/>
        <p:nvPr/>
      </p:nvGrpSpPr>
      <p:grpSpPr>
        <a:xfrm>
          <a:off x="0" y="0"/>
          <a:ext cx="0" cy="0"/>
          <a:chOff x="0" y="0"/>
          <a:chExt cx="0" cy="0"/>
        </a:xfrm>
      </p:grpSpPr>
      <p:sp>
        <p:nvSpPr>
          <p:cNvPr id="238" name="Google Shape;238;g15687b8a777_0_34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39" name="Google Shape;239;g15687b8a777_0_34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g15687b8a777_0_342"/>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41" name="Shape 241"/>
        <p:cNvGrpSpPr/>
        <p:nvPr/>
      </p:nvGrpSpPr>
      <p:grpSpPr>
        <a:xfrm>
          <a:off x="0" y="0"/>
          <a:ext cx="0" cy="0"/>
          <a:chOff x="0" y="0"/>
          <a:chExt cx="0" cy="0"/>
        </a:xfrm>
      </p:grpSpPr>
      <p:sp>
        <p:nvSpPr>
          <p:cNvPr id="242" name="Google Shape;242;g15687b8a777_0_238"/>
          <p:cNvSpPr txBox="1"/>
          <p:nvPr>
            <p:ph type="ctrTitle"/>
          </p:nvPr>
        </p:nvSpPr>
        <p:spPr>
          <a:xfrm>
            <a:off x="4265611" y="1752600"/>
            <a:ext cx="6858000"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5400"/>
              <a:buFont typeface="Quattrocento Sans"/>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g15687b8a777_0_238"/>
          <p:cNvSpPr txBox="1"/>
          <p:nvPr>
            <p:ph idx="1" type="subTitle"/>
          </p:nvPr>
        </p:nvSpPr>
        <p:spPr>
          <a:xfrm>
            <a:off x="4265610" y="3733800"/>
            <a:ext cx="6858000" cy="9144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2400"/>
              <a:buNone/>
              <a:defRPr sz="2400"/>
            </a:lvl1pPr>
            <a:lvl2pPr lvl="1" algn="ctr">
              <a:lnSpc>
                <a:spcPct val="100000"/>
              </a:lnSpc>
              <a:spcBef>
                <a:spcPts val="1200"/>
              </a:spcBef>
              <a:spcAft>
                <a:spcPts val="0"/>
              </a:spcAft>
              <a:buClr>
                <a:schemeClr val="dk1"/>
              </a:buClr>
              <a:buSzPts val="2000"/>
              <a:buNone/>
              <a:defRPr sz="2000"/>
            </a:lvl2pPr>
            <a:lvl3pPr lvl="2" algn="ctr">
              <a:lnSpc>
                <a:spcPct val="100000"/>
              </a:lnSpc>
              <a:spcBef>
                <a:spcPts val="800"/>
              </a:spcBef>
              <a:spcAft>
                <a:spcPts val="0"/>
              </a:spcAft>
              <a:buClr>
                <a:schemeClr val="dk1"/>
              </a:buClr>
              <a:buSzPts val="1800"/>
              <a:buNone/>
              <a:defRPr sz="1800"/>
            </a:lvl3pPr>
            <a:lvl4pPr lvl="3" algn="ctr">
              <a:lnSpc>
                <a:spcPct val="10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600"/>
              </a:spcBef>
              <a:spcAft>
                <a:spcPts val="0"/>
              </a:spcAft>
              <a:buClr>
                <a:schemeClr val="dk1"/>
              </a:buClr>
              <a:buSzPts val="1600"/>
              <a:buNone/>
              <a:defRPr sz="1600"/>
            </a:lvl7pPr>
            <a:lvl8pPr lvl="7" algn="ctr">
              <a:lnSpc>
                <a:spcPct val="90000"/>
              </a:lnSpc>
              <a:spcBef>
                <a:spcPts val="600"/>
              </a:spcBef>
              <a:spcAft>
                <a:spcPts val="0"/>
              </a:spcAft>
              <a:buClr>
                <a:schemeClr val="dk1"/>
              </a:buClr>
              <a:buSzPts val="1600"/>
              <a:buNone/>
              <a:defRPr sz="1600"/>
            </a:lvl8pPr>
            <a:lvl9pPr lvl="8" algn="ctr">
              <a:lnSpc>
                <a:spcPct val="90000"/>
              </a:lnSpc>
              <a:spcBef>
                <a:spcPts val="600"/>
              </a:spcBef>
              <a:spcAft>
                <a:spcPts val="0"/>
              </a:spcAft>
              <a:buClr>
                <a:schemeClr val="dk1"/>
              </a:buClr>
              <a:buSzPts val="1600"/>
              <a:buNone/>
              <a:defRPr sz="1600"/>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4" name="Shape 244"/>
        <p:cNvGrpSpPr/>
        <p:nvPr/>
      </p:nvGrpSpPr>
      <p:grpSpPr>
        <a:xfrm>
          <a:off x="0" y="0"/>
          <a:ext cx="0" cy="0"/>
          <a:chOff x="0" y="0"/>
          <a:chExt cx="0" cy="0"/>
        </a:xfrm>
      </p:grpSpPr>
      <p:sp>
        <p:nvSpPr>
          <p:cNvPr id="245" name="Google Shape;245;g15687b8a777_0_247"/>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g15687b8a777_0_247"/>
          <p:cNvSpPr txBox="1"/>
          <p:nvPr>
            <p:ph idx="1" type="body"/>
          </p:nvPr>
        </p:nvSpPr>
        <p:spPr>
          <a:xfrm>
            <a:off x="1065212" y="1825625"/>
            <a:ext cx="4954500" cy="4188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47" name="Google Shape;247;g15687b8a777_0_247"/>
          <p:cNvSpPr txBox="1"/>
          <p:nvPr>
            <p:ph idx="2" type="body"/>
          </p:nvPr>
        </p:nvSpPr>
        <p:spPr>
          <a:xfrm>
            <a:off x="6172200" y="1825625"/>
            <a:ext cx="4951500" cy="41880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48" name="Google Shape;248;g15687b8a777_0_24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49" name="Google Shape;249;g15687b8a777_0_24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g15687b8a777_0_247"/>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1" name="Shape 251"/>
        <p:cNvGrpSpPr/>
        <p:nvPr/>
      </p:nvGrpSpPr>
      <p:grpSpPr>
        <a:xfrm>
          <a:off x="0" y="0"/>
          <a:ext cx="0" cy="0"/>
          <a:chOff x="0" y="0"/>
          <a:chExt cx="0" cy="0"/>
        </a:xfrm>
      </p:grpSpPr>
      <p:sp>
        <p:nvSpPr>
          <p:cNvPr id="252" name="Google Shape;252;g15687b8a777_0_254"/>
          <p:cNvSpPr txBox="1"/>
          <p:nvPr>
            <p:ph type="title"/>
          </p:nvPr>
        </p:nvSpPr>
        <p:spPr>
          <a:xfrm>
            <a:off x="7492891" y="1330347"/>
            <a:ext cx="3840600" cy="2103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53" name="Google Shape;253;g15687b8a777_0_254"/>
          <p:cNvGrpSpPr/>
          <p:nvPr/>
        </p:nvGrpSpPr>
        <p:grpSpPr>
          <a:xfrm>
            <a:off x="595546" y="781398"/>
            <a:ext cx="6433399" cy="5053665"/>
            <a:chOff x="5162444" y="781398"/>
            <a:chExt cx="6433399" cy="5053665"/>
          </a:xfrm>
        </p:grpSpPr>
        <p:sp>
          <p:nvSpPr>
            <p:cNvPr id="254" name="Google Shape;254;g15687b8a777_0_254"/>
            <p:cNvSpPr/>
            <p:nvPr/>
          </p:nvSpPr>
          <p:spPr>
            <a:xfrm flipH="1" rot="5400000">
              <a:off x="3342556" y="3275020"/>
              <a:ext cx="3827995" cy="17568"/>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5" name="Google Shape;255;g15687b8a777_0_254"/>
            <p:cNvSpPr/>
            <p:nvPr/>
          </p:nvSpPr>
          <p:spPr>
            <a:xfrm flipH="1" rot="5400000">
              <a:off x="9565728" y="3299447"/>
              <a:ext cx="3836876" cy="17568"/>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nvGrpSpPr>
            <p:cNvPr id="256" name="Google Shape;256;g15687b8a777_0_254"/>
            <p:cNvGrpSpPr/>
            <p:nvPr/>
          </p:nvGrpSpPr>
          <p:grpSpPr>
            <a:xfrm>
              <a:off x="5813867" y="859114"/>
              <a:ext cx="5129007" cy="4880471"/>
              <a:chOff x="7856559" y="859112"/>
              <a:chExt cx="3086791" cy="4880471"/>
            </a:xfrm>
          </p:grpSpPr>
          <p:sp>
            <p:nvSpPr>
              <p:cNvPr id="257" name="Google Shape;257;g15687b8a777_0_254"/>
              <p:cNvSpPr/>
              <p:nvPr/>
            </p:nvSpPr>
            <p:spPr>
              <a:xfrm flipH="1" rot="5400000">
                <a:off x="9392183" y="4188416"/>
                <a:ext cx="15544" cy="3086790"/>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58" name="Google Shape;258;g15687b8a777_0_254"/>
              <p:cNvSpPr/>
              <p:nvPr/>
            </p:nvSpPr>
            <p:spPr>
              <a:xfrm flipH="1" rot="5400000">
                <a:off x="9366943" y="-651271"/>
                <a:ext cx="13322" cy="3034089"/>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id="259" name="Google Shape;259;g15687b8a777_0_254"/>
            <p:cNvSpPr/>
            <p:nvPr/>
          </p:nvSpPr>
          <p:spPr>
            <a:xfrm flipH="1" rot="5400000">
              <a:off x="5186001" y="5323012"/>
              <a:ext cx="477390" cy="524504"/>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0" name="Google Shape;260;g15687b8a777_0_254"/>
            <p:cNvSpPr/>
            <p:nvPr/>
          </p:nvSpPr>
          <p:spPr>
            <a:xfrm flipH="1" rot="5400000">
              <a:off x="5197295" y="5324846"/>
              <a:ext cx="477390" cy="511956"/>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1" name="Google Shape;261;g15687b8a777_0_254"/>
            <p:cNvSpPr/>
            <p:nvPr/>
          </p:nvSpPr>
          <p:spPr>
            <a:xfrm flipH="1" rot="5400000">
              <a:off x="11076843" y="5321082"/>
              <a:ext cx="508476" cy="519485"/>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2" name="Google Shape;262;g15687b8a777_0_254"/>
            <p:cNvSpPr/>
            <p:nvPr/>
          </p:nvSpPr>
          <p:spPr>
            <a:xfrm flipH="1" rot="5400000">
              <a:off x="11093207" y="5321324"/>
              <a:ext cx="470728" cy="534543"/>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3" name="Google Shape;263;g15687b8a777_0_254"/>
            <p:cNvSpPr/>
            <p:nvPr/>
          </p:nvSpPr>
          <p:spPr>
            <a:xfrm flipH="1" rot="5400000">
              <a:off x="11051654" y="771453"/>
              <a:ext cx="468508" cy="519485"/>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4" name="Google Shape;264;g15687b8a777_0_254"/>
            <p:cNvSpPr/>
            <p:nvPr/>
          </p:nvSpPr>
          <p:spPr>
            <a:xfrm flipH="1" rot="5400000">
              <a:off x="11044126" y="786511"/>
              <a:ext cx="468508" cy="489370"/>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5" name="Google Shape;265;g15687b8a777_0_254"/>
            <p:cNvSpPr/>
            <p:nvPr/>
          </p:nvSpPr>
          <p:spPr>
            <a:xfrm flipH="1" rot="5400000">
              <a:off x="5232723" y="721157"/>
              <a:ext cx="424100" cy="544581"/>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66" name="Google Shape;266;g15687b8a777_0_254"/>
            <p:cNvSpPr/>
            <p:nvPr/>
          </p:nvSpPr>
          <p:spPr>
            <a:xfrm flipH="1" rot="5400000">
              <a:off x="5241796" y="749729"/>
              <a:ext cx="428541" cy="491879"/>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67" name="Google Shape;267;g15687b8a777_0_254"/>
          <p:cNvSpPr/>
          <p:nvPr>
            <p:ph idx="2" type="pic"/>
          </p:nvPr>
        </p:nvSpPr>
        <p:spPr>
          <a:xfrm>
            <a:off x="836613" y="1031195"/>
            <a:ext cx="5943600" cy="4572000"/>
          </a:xfrm>
          <a:prstGeom prst="rect">
            <a:avLst/>
          </a:prstGeom>
          <a:solidFill>
            <a:srgbClr val="CFE4F9"/>
          </a:solidFill>
          <a:ln cap="flat" cmpd="sng" w="38100">
            <a:solidFill>
              <a:schemeClr val="lt1"/>
            </a:solidFill>
            <a:prstDash val="solid"/>
            <a:round/>
            <a:headEnd len="sm" w="sm" type="none"/>
            <a:tailEnd len="sm" w="sm" type="none"/>
          </a:ln>
        </p:spPr>
      </p:sp>
      <p:sp>
        <p:nvSpPr>
          <p:cNvPr id="268" name="Google Shape;268;g15687b8a777_0_254"/>
          <p:cNvSpPr txBox="1"/>
          <p:nvPr>
            <p:ph idx="1" type="body"/>
          </p:nvPr>
        </p:nvSpPr>
        <p:spPr>
          <a:xfrm>
            <a:off x="7492891" y="3555521"/>
            <a:ext cx="3840600" cy="2168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269" name="Google Shape;269;g15687b8a777_0_254"/>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70" name="Google Shape;270;g15687b8a777_0_254"/>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g15687b8a777_0_254"/>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8" name="Shape 18"/>
        <p:cNvGrpSpPr/>
        <p:nvPr/>
      </p:nvGrpSpPr>
      <p:grpSpPr>
        <a:xfrm>
          <a:off x="0" y="0"/>
          <a:ext cx="0" cy="0"/>
          <a:chOff x="0" y="0"/>
          <a:chExt cx="0" cy="0"/>
        </a:xfrm>
      </p:grpSpPr>
      <p:sp>
        <p:nvSpPr>
          <p:cNvPr id="19" name="Google Shape;19;p16"/>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6"/>
          <p:cNvSpPr txBox="1"/>
          <p:nvPr>
            <p:ph idx="1" type="body"/>
          </p:nvPr>
        </p:nvSpPr>
        <p:spPr>
          <a:xfrm>
            <a:off x="1065212" y="1825625"/>
            <a:ext cx="4954588" cy="418795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1" name="Google Shape;21;p16"/>
          <p:cNvSpPr txBox="1"/>
          <p:nvPr>
            <p:ph idx="2" type="body"/>
          </p:nvPr>
        </p:nvSpPr>
        <p:spPr>
          <a:xfrm>
            <a:off x="6172200" y="1825625"/>
            <a:ext cx="4951414" cy="418795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2" name="Google Shape;22;p1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3" name="Google Shape;23;p1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16"/>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s">
  <p:cSld name="Three Pictures with Captions">
    <p:spTree>
      <p:nvGrpSpPr>
        <p:cNvPr id="272" name="Shape 272"/>
        <p:cNvGrpSpPr/>
        <p:nvPr/>
      </p:nvGrpSpPr>
      <p:grpSpPr>
        <a:xfrm>
          <a:off x="0" y="0"/>
          <a:ext cx="0" cy="0"/>
          <a:chOff x="0" y="0"/>
          <a:chExt cx="0" cy="0"/>
        </a:xfrm>
      </p:grpSpPr>
      <p:sp>
        <p:nvSpPr>
          <p:cNvPr id="273" name="Google Shape;273;g15687b8a777_0_275"/>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274" name="Google Shape;274;g15687b8a777_0_275"/>
          <p:cNvGrpSpPr/>
          <p:nvPr/>
        </p:nvGrpSpPr>
        <p:grpSpPr>
          <a:xfrm rot="5400000">
            <a:off x="1045222" y="1678005"/>
            <a:ext cx="3123208" cy="3089722"/>
            <a:chOff x="895350" y="3313113"/>
            <a:chExt cx="3613151" cy="2790825"/>
          </a:xfrm>
        </p:grpSpPr>
        <p:sp>
          <p:nvSpPr>
            <p:cNvPr id="275" name="Google Shape;275;g15687b8a777_0_275"/>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6" name="Google Shape;276;g15687b8a777_0_275"/>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7" name="Google Shape;277;g15687b8a777_0_275"/>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8" name="Google Shape;278;g15687b8a777_0_275"/>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79" name="Google Shape;279;g15687b8a777_0_275"/>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0" name="Google Shape;280;g15687b8a777_0_275"/>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1" name="Google Shape;281;g15687b8a777_0_275"/>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2" name="Google Shape;282;g15687b8a777_0_275"/>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3" name="Google Shape;283;g15687b8a777_0_275"/>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4" name="Google Shape;284;g15687b8a777_0_275"/>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5" name="Google Shape;285;g15687b8a777_0_275"/>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86" name="Google Shape;286;g15687b8a777_0_275"/>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287" name="Google Shape;287;g15687b8a777_0_275"/>
          <p:cNvSpPr/>
          <p:nvPr>
            <p:ph idx="2" type="pic"/>
          </p:nvPr>
        </p:nvSpPr>
        <p:spPr>
          <a:xfrm>
            <a:off x="1249168" y="1824285"/>
            <a:ext cx="2715300" cy="2776200"/>
          </a:xfrm>
          <a:prstGeom prst="rect">
            <a:avLst/>
          </a:prstGeom>
          <a:solidFill>
            <a:schemeClr val="lt2"/>
          </a:solidFill>
          <a:ln cap="flat" cmpd="sng" w="38100">
            <a:solidFill>
              <a:schemeClr val="lt1"/>
            </a:solidFill>
            <a:prstDash val="solid"/>
            <a:round/>
            <a:headEnd len="sm" w="sm" type="none"/>
            <a:tailEnd len="sm" w="sm" type="none"/>
          </a:ln>
        </p:spPr>
      </p:sp>
      <p:sp>
        <p:nvSpPr>
          <p:cNvPr id="288" name="Google Shape;288;g15687b8a777_0_275"/>
          <p:cNvSpPr txBox="1"/>
          <p:nvPr>
            <p:ph idx="1" type="body"/>
          </p:nvPr>
        </p:nvSpPr>
        <p:spPr>
          <a:xfrm>
            <a:off x="123521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289" name="Google Shape;289;g15687b8a777_0_275"/>
          <p:cNvGrpSpPr/>
          <p:nvPr/>
        </p:nvGrpSpPr>
        <p:grpSpPr>
          <a:xfrm rot="5400000">
            <a:off x="4517218" y="1678005"/>
            <a:ext cx="3123208" cy="3089722"/>
            <a:chOff x="895350" y="3313113"/>
            <a:chExt cx="3613151" cy="2790825"/>
          </a:xfrm>
        </p:grpSpPr>
        <p:sp>
          <p:nvSpPr>
            <p:cNvPr id="290" name="Google Shape;290;g15687b8a777_0_275"/>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1" name="Google Shape;291;g15687b8a777_0_275"/>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2" name="Google Shape;292;g15687b8a777_0_275"/>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3" name="Google Shape;293;g15687b8a777_0_275"/>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4" name="Google Shape;294;g15687b8a777_0_275"/>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5" name="Google Shape;295;g15687b8a777_0_275"/>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6" name="Google Shape;296;g15687b8a777_0_275"/>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7" name="Google Shape;297;g15687b8a777_0_275"/>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8" name="Google Shape;298;g15687b8a777_0_275"/>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299" name="Google Shape;299;g15687b8a777_0_275"/>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0" name="Google Shape;300;g15687b8a777_0_275"/>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1" name="Google Shape;301;g15687b8a777_0_275"/>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02" name="Google Shape;302;g15687b8a777_0_275"/>
          <p:cNvSpPr/>
          <p:nvPr>
            <p:ph idx="3" type="pic"/>
          </p:nvPr>
        </p:nvSpPr>
        <p:spPr>
          <a:xfrm>
            <a:off x="4720924" y="1824285"/>
            <a:ext cx="2715900" cy="2776200"/>
          </a:xfrm>
          <a:prstGeom prst="rect">
            <a:avLst/>
          </a:prstGeom>
          <a:solidFill>
            <a:schemeClr val="lt2"/>
          </a:solidFill>
          <a:ln cap="flat" cmpd="sng" w="38100">
            <a:solidFill>
              <a:schemeClr val="lt1"/>
            </a:solidFill>
            <a:prstDash val="solid"/>
            <a:round/>
            <a:headEnd len="sm" w="sm" type="none"/>
            <a:tailEnd len="sm" w="sm" type="none"/>
          </a:ln>
        </p:spPr>
      </p:sp>
      <p:sp>
        <p:nvSpPr>
          <p:cNvPr id="303" name="Google Shape;303;g15687b8a777_0_275"/>
          <p:cNvSpPr txBox="1"/>
          <p:nvPr>
            <p:ph idx="4" type="body"/>
          </p:nvPr>
        </p:nvSpPr>
        <p:spPr>
          <a:xfrm>
            <a:off x="4707208"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304" name="Google Shape;304;g15687b8a777_0_275"/>
          <p:cNvGrpSpPr/>
          <p:nvPr/>
        </p:nvGrpSpPr>
        <p:grpSpPr>
          <a:xfrm rot="5400000">
            <a:off x="8019092" y="1678005"/>
            <a:ext cx="3123208" cy="3089722"/>
            <a:chOff x="895350" y="3313113"/>
            <a:chExt cx="3613151" cy="2790825"/>
          </a:xfrm>
        </p:grpSpPr>
        <p:sp>
          <p:nvSpPr>
            <p:cNvPr id="305" name="Google Shape;305;g15687b8a777_0_275"/>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6" name="Google Shape;306;g15687b8a777_0_275"/>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7" name="Google Shape;307;g15687b8a777_0_275"/>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8" name="Google Shape;308;g15687b8a777_0_275"/>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09" name="Google Shape;309;g15687b8a777_0_275"/>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0" name="Google Shape;310;g15687b8a777_0_275"/>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1" name="Google Shape;311;g15687b8a777_0_275"/>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2" name="Google Shape;312;g15687b8a777_0_275"/>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3" name="Google Shape;313;g15687b8a777_0_275"/>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4" name="Google Shape;314;g15687b8a777_0_275"/>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5" name="Google Shape;315;g15687b8a777_0_275"/>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16" name="Google Shape;316;g15687b8a777_0_275"/>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17" name="Google Shape;317;g15687b8a777_0_275"/>
          <p:cNvSpPr/>
          <p:nvPr>
            <p:ph idx="5" type="pic"/>
          </p:nvPr>
        </p:nvSpPr>
        <p:spPr>
          <a:xfrm>
            <a:off x="8222798" y="1824285"/>
            <a:ext cx="2715900" cy="2776200"/>
          </a:xfrm>
          <a:prstGeom prst="rect">
            <a:avLst/>
          </a:prstGeom>
          <a:solidFill>
            <a:schemeClr val="lt2"/>
          </a:solidFill>
          <a:ln cap="flat" cmpd="sng" w="38100">
            <a:solidFill>
              <a:schemeClr val="lt1"/>
            </a:solidFill>
            <a:prstDash val="solid"/>
            <a:round/>
            <a:headEnd len="sm" w="sm" type="none"/>
            <a:tailEnd len="sm" w="sm" type="none"/>
          </a:ln>
        </p:spPr>
      </p:sp>
      <p:sp>
        <p:nvSpPr>
          <p:cNvPr id="318" name="Google Shape;318;g15687b8a777_0_275"/>
          <p:cNvSpPr txBox="1"/>
          <p:nvPr>
            <p:ph idx="6" type="body"/>
          </p:nvPr>
        </p:nvSpPr>
        <p:spPr>
          <a:xfrm>
            <a:off x="820908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319" name="Google Shape;319;g15687b8a777_0_27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20" name="Google Shape;320;g15687b8a777_0_27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g15687b8a777_0_275"/>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22" name="Shape 322"/>
        <p:cNvGrpSpPr/>
        <p:nvPr/>
      </p:nvGrpSpPr>
      <p:grpSpPr>
        <a:xfrm>
          <a:off x="0" y="0"/>
          <a:ext cx="0" cy="0"/>
          <a:chOff x="0" y="0"/>
          <a:chExt cx="0" cy="0"/>
        </a:xfrm>
      </p:grpSpPr>
      <p:sp>
        <p:nvSpPr>
          <p:cNvPr id="323" name="Google Shape;323;g15687b8a777_0_325"/>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4" name="Google Shape;324;g15687b8a777_0_325"/>
          <p:cNvSpPr txBox="1"/>
          <p:nvPr>
            <p:ph idx="1" type="body"/>
          </p:nvPr>
        </p:nvSpPr>
        <p:spPr>
          <a:xfrm>
            <a:off x="1069848" y="1681163"/>
            <a:ext cx="49560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325" name="Google Shape;325;g15687b8a777_0_325"/>
          <p:cNvSpPr txBox="1"/>
          <p:nvPr>
            <p:ph idx="2" type="body"/>
          </p:nvPr>
        </p:nvSpPr>
        <p:spPr>
          <a:xfrm>
            <a:off x="1069848" y="2505075"/>
            <a:ext cx="4956000" cy="347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26" name="Google Shape;326;g15687b8a777_0_325"/>
          <p:cNvSpPr txBox="1"/>
          <p:nvPr>
            <p:ph idx="3" type="body"/>
          </p:nvPr>
        </p:nvSpPr>
        <p:spPr>
          <a:xfrm>
            <a:off x="6172200" y="1681163"/>
            <a:ext cx="49560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327" name="Google Shape;327;g15687b8a777_0_325"/>
          <p:cNvSpPr txBox="1"/>
          <p:nvPr>
            <p:ph idx="4" type="body"/>
          </p:nvPr>
        </p:nvSpPr>
        <p:spPr>
          <a:xfrm>
            <a:off x="6172200" y="2505075"/>
            <a:ext cx="4956000" cy="3476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28" name="Google Shape;328;g15687b8a777_0_32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29" name="Google Shape;329;g15687b8a777_0_32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0" name="Google Shape;330;g15687b8a777_0_325"/>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1" name="Shape 331"/>
        <p:cNvGrpSpPr/>
        <p:nvPr/>
      </p:nvGrpSpPr>
      <p:grpSpPr>
        <a:xfrm>
          <a:off x="0" y="0"/>
          <a:ext cx="0" cy="0"/>
          <a:chOff x="0" y="0"/>
          <a:chExt cx="0" cy="0"/>
        </a:xfrm>
      </p:grpSpPr>
      <p:sp>
        <p:nvSpPr>
          <p:cNvPr id="332" name="Google Shape;332;g15687b8a777_0_334"/>
          <p:cNvSpPr txBox="1"/>
          <p:nvPr>
            <p:ph type="title"/>
          </p:nvPr>
        </p:nvSpPr>
        <p:spPr>
          <a:xfrm>
            <a:off x="4265613" y="1828800"/>
            <a:ext cx="6858000"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4400"/>
              <a:buFont typeface="Quattrocento Sans"/>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g15687b8a777_0_334"/>
          <p:cNvSpPr txBox="1"/>
          <p:nvPr>
            <p:ph idx="1" type="body"/>
          </p:nvPr>
        </p:nvSpPr>
        <p:spPr>
          <a:xfrm>
            <a:off x="4265610" y="3733800"/>
            <a:ext cx="68580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sz="2400">
                <a:solidFill>
                  <a:schemeClr val="dk1"/>
                </a:solidFill>
              </a:defRPr>
            </a:lvl1pPr>
            <a:lvl2pPr indent="-228600" lvl="1" marL="914400" algn="l">
              <a:lnSpc>
                <a:spcPct val="100000"/>
              </a:lnSpc>
              <a:spcBef>
                <a:spcPts val="1200"/>
              </a:spcBef>
              <a:spcAft>
                <a:spcPts val="0"/>
              </a:spcAft>
              <a:buClr>
                <a:srgbClr val="BA9789"/>
              </a:buClr>
              <a:buSzPts val="2000"/>
              <a:buNone/>
              <a:defRPr sz="2000">
                <a:solidFill>
                  <a:srgbClr val="BA9789"/>
                </a:solidFill>
              </a:defRPr>
            </a:lvl2pPr>
            <a:lvl3pPr indent="-228600" lvl="2" marL="1371600" algn="l">
              <a:lnSpc>
                <a:spcPct val="100000"/>
              </a:lnSpc>
              <a:spcBef>
                <a:spcPts val="800"/>
              </a:spcBef>
              <a:spcAft>
                <a:spcPts val="0"/>
              </a:spcAft>
              <a:buClr>
                <a:srgbClr val="BA9789"/>
              </a:buClr>
              <a:buSzPts val="1800"/>
              <a:buNone/>
              <a:defRPr sz="1800">
                <a:solidFill>
                  <a:srgbClr val="BA9789"/>
                </a:solidFill>
              </a:defRPr>
            </a:lvl3pPr>
            <a:lvl4pPr indent="-228600" lvl="3" marL="1828800" algn="l">
              <a:lnSpc>
                <a:spcPct val="100000"/>
              </a:lnSpc>
              <a:spcBef>
                <a:spcPts val="600"/>
              </a:spcBef>
              <a:spcAft>
                <a:spcPts val="0"/>
              </a:spcAft>
              <a:buClr>
                <a:srgbClr val="BA9789"/>
              </a:buClr>
              <a:buSzPts val="1600"/>
              <a:buNone/>
              <a:defRPr sz="1600">
                <a:solidFill>
                  <a:srgbClr val="BA9789"/>
                </a:solidFill>
              </a:defRPr>
            </a:lvl4pPr>
            <a:lvl5pPr indent="-228600" lvl="4" marL="2286000" algn="l">
              <a:lnSpc>
                <a:spcPct val="100000"/>
              </a:lnSpc>
              <a:spcBef>
                <a:spcPts val="600"/>
              </a:spcBef>
              <a:spcAft>
                <a:spcPts val="0"/>
              </a:spcAft>
              <a:buClr>
                <a:srgbClr val="BA9789"/>
              </a:buClr>
              <a:buSzPts val="1600"/>
              <a:buNone/>
              <a:defRPr sz="1600">
                <a:solidFill>
                  <a:srgbClr val="BA9789"/>
                </a:solidFill>
              </a:defRPr>
            </a:lvl5pPr>
            <a:lvl6pPr indent="-228600" lvl="5" marL="2743200" algn="l">
              <a:lnSpc>
                <a:spcPct val="90000"/>
              </a:lnSpc>
              <a:spcBef>
                <a:spcPts val="600"/>
              </a:spcBef>
              <a:spcAft>
                <a:spcPts val="0"/>
              </a:spcAft>
              <a:buClr>
                <a:srgbClr val="BA9789"/>
              </a:buClr>
              <a:buSzPts val="1600"/>
              <a:buNone/>
              <a:defRPr sz="1600">
                <a:solidFill>
                  <a:srgbClr val="BA9789"/>
                </a:solidFill>
              </a:defRPr>
            </a:lvl6pPr>
            <a:lvl7pPr indent="-228600" lvl="6" marL="3200400" algn="l">
              <a:lnSpc>
                <a:spcPct val="90000"/>
              </a:lnSpc>
              <a:spcBef>
                <a:spcPts val="600"/>
              </a:spcBef>
              <a:spcAft>
                <a:spcPts val="0"/>
              </a:spcAft>
              <a:buClr>
                <a:srgbClr val="BA9789"/>
              </a:buClr>
              <a:buSzPts val="1600"/>
              <a:buNone/>
              <a:defRPr sz="1600">
                <a:solidFill>
                  <a:srgbClr val="BA9789"/>
                </a:solidFill>
              </a:defRPr>
            </a:lvl7pPr>
            <a:lvl8pPr indent="-228600" lvl="7" marL="3657600" algn="l">
              <a:lnSpc>
                <a:spcPct val="90000"/>
              </a:lnSpc>
              <a:spcBef>
                <a:spcPts val="600"/>
              </a:spcBef>
              <a:spcAft>
                <a:spcPts val="0"/>
              </a:spcAft>
              <a:buClr>
                <a:srgbClr val="BA9789"/>
              </a:buClr>
              <a:buSzPts val="1600"/>
              <a:buNone/>
              <a:defRPr sz="1600">
                <a:solidFill>
                  <a:srgbClr val="BA9789"/>
                </a:solidFill>
              </a:defRPr>
            </a:lvl8pPr>
            <a:lvl9pPr indent="-228600" lvl="8" marL="4114800" algn="l">
              <a:lnSpc>
                <a:spcPct val="90000"/>
              </a:lnSpc>
              <a:spcBef>
                <a:spcPts val="600"/>
              </a:spcBef>
              <a:spcAft>
                <a:spcPts val="0"/>
              </a:spcAft>
              <a:buClr>
                <a:srgbClr val="BA9789"/>
              </a:buClr>
              <a:buSzPts val="1600"/>
              <a:buNone/>
              <a:defRPr sz="1600">
                <a:solidFill>
                  <a:srgbClr val="BA9789"/>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4" name="Shape 334"/>
        <p:cNvGrpSpPr/>
        <p:nvPr/>
      </p:nvGrpSpPr>
      <p:grpSpPr>
        <a:xfrm>
          <a:off x="0" y="0"/>
          <a:ext cx="0" cy="0"/>
          <a:chOff x="0" y="0"/>
          <a:chExt cx="0" cy="0"/>
        </a:xfrm>
      </p:grpSpPr>
      <p:sp>
        <p:nvSpPr>
          <p:cNvPr id="335" name="Google Shape;335;g15687b8a777_0_337"/>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6" name="Google Shape;336;g15687b8a777_0_33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37" name="Google Shape;337;g15687b8a777_0_33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g15687b8a777_0_337"/>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Pictures with Captions">
  <p:cSld name="Two Pictures with Captions">
    <p:spTree>
      <p:nvGrpSpPr>
        <p:cNvPr id="339" name="Shape 339"/>
        <p:cNvGrpSpPr/>
        <p:nvPr/>
      </p:nvGrpSpPr>
      <p:grpSpPr>
        <a:xfrm>
          <a:off x="0" y="0"/>
          <a:ext cx="0" cy="0"/>
          <a:chOff x="0" y="0"/>
          <a:chExt cx="0" cy="0"/>
        </a:xfrm>
      </p:grpSpPr>
      <p:sp>
        <p:nvSpPr>
          <p:cNvPr id="340" name="Google Shape;340;g15687b8a777_0_346"/>
          <p:cNvSpPr txBox="1"/>
          <p:nvPr>
            <p:ph type="title"/>
          </p:nvPr>
        </p:nvSpPr>
        <p:spPr>
          <a:xfrm>
            <a:off x="1065212" y="304799"/>
            <a:ext cx="10058400" cy="1216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41" name="Google Shape;341;g15687b8a777_0_346"/>
          <p:cNvGrpSpPr/>
          <p:nvPr/>
        </p:nvGrpSpPr>
        <p:grpSpPr>
          <a:xfrm>
            <a:off x="1052384" y="1733615"/>
            <a:ext cx="4360351" cy="3050093"/>
            <a:chOff x="895350" y="3313113"/>
            <a:chExt cx="3613151" cy="2790825"/>
          </a:xfrm>
        </p:grpSpPr>
        <p:sp>
          <p:nvSpPr>
            <p:cNvPr id="342" name="Google Shape;342;g15687b8a777_0_346"/>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3" name="Google Shape;343;g15687b8a777_0_346"/>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4" name="Google Shape;344;g15687b8a777_0_346"/>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5" name="Google Shape;345;g15687b8a777_0_346"/>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6" name="Google Shape;346;g15687b8a777_0_346"/>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7" name="Google Shape;347;g15687b8a777_0_346"/>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8" name="Google Shape;348;g15687b8a777_0_346"/>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49" name="Google Shape;349;g15687b8a777_0_346"/>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0" name="Google Shape;350;g15687b8a777_0_346"/>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1" name="Google Shape;351;g15687b8a777_0_346"/>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2" name="Google Shape;352;g15687b8a777_0_346"/>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3" name="Google Shape;353;g15687b8a777_0_346"/>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54" name="Google Shape;354;g15687b8a777_0_346"/>
          <p:cNvSpPr/>
          <p:nvPr>
            <p:ph idx="2" type="pic"/>
          </p:nvPr>
        </p:nvSpPr>
        <p:spPr>
          <a:xfrm>
            <a:off x="1265028" y="1900210"/>
            <a:ext cx="3935400" cy="2571600"/>
          </a:xfrm>
          <a:prstGeom prst="rect">
            <a:avLst/>
          </a:prstGeom>
          <a:solidFill>
            <a:schemeClr val="lt2"/>
          </a:solidFill>
          <a:ln cap="flat" cmpd="sng" w="38100">
            <a:solidFill>
              <a:schemeClr val="lt1"/>
            </a:solidFill>
            <a:prstDash val="solid"/>
            <a:round/>
            <a:headEnd len="sm" w="sm" type="none"/>
            <a:tailEnd len="sm" w="sm" type="none"/>
          </a:ln>
        </p:spPr>
      </p:sp>
      <p:sp>
        <p:nvSpPr>
          <p:cNvPr id="355" name="Google Shape;355;g15687b8a777_0_346"/>
          <p:cNvSpPr txBox="1"/>
          <p:nvPr>
            <p:ph idx="1" type="body"/>
          </p:nvPr>
        </p:nvSpPr>
        <p:spPr>
          <a:xfrm>
            <a:off x="1052423" y="4935990"/>
            <a:ext cx="4368900" cy="1007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356" name="Google Shape;356;g15687b8a777_0_346"/>
          <p:cNvGrpSpPr/>
          <p:nvPr/>
        </p:nvGrpSpPr>
        <p:grpSpPr>
          <a:xfrm>
            <a:off x="6763073" y="1733615"/>
            <a:ext cx="4360351" cy="3050093"/>
            <a:chOff x="895350" y="3313113"/>
            <a:chExt cx="3613151" cy="2790825"/>
          </a:xfrm>
        </p:grpSpPr>
        <p:sp>
          <p:nvSpPr>
            <p:cNvPr id="357" name="Google Shape;357;g15687b8a777_0_346"/>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8" name="Google Shape;358;g15687b8a777_0_346"/>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59" name="Google Shape;359;g15687b8a777_0_346"/>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0" name="Google Shape;360;g15687b8a777_0_346"/>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1" name="Google Shape;361;g15687b8a777_0_346"/>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2" name="Google Shape;362;g15687b8a777_0_346"/>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3" name="Google Shape;363;g15687b8a777_0_346"/>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4" name="Google Shape;364;g15687b8a777_0_346"/>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5" name="Google Shape;365;g15687b8a777_0_346"/>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6" name="Google Shape;366;g15687b8a777_0_346"/>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7" name="Google Shape;367;g15687b8a777_0_346"/>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68" name="Google Shape;368;g15687b8a777_0_346"/>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69" name="Google Shape;369;g15687b8a777_0_346"/>
          <p:cNvSpPr/>
          <p:nvPr>
            <p:ph idx="3" type="pic"/>
          </p:nvPr>
        </p:nvSpPr>
        <p:spPr>
          <a:xfrm>
            <a:off x="6975717" y="1900210"/>
            <a:ext cx="3935400" cy="2571600"/>
          </a:xfrm>
          <a:prstGeom prst="rect">
            <a:avLst/>
          </a:prstGeom>
          <a:solidFill>
            <a:schemeClr val="lt2"/>
          </a:solidFill>
          <a:ln cap="flat" cmpd="sng" w="38100">
            <a:solidFill>
              <a:schemeClr val="lt1"/>
            </a:solidFill>
            <a:prstDash val="solid"/>
            <a:round/>
            <a:headEnd len="sm" w="sm" type="none"/>
            <a:tailEnd len="sm" w="sm" type="none"/>
          </a:ln>
        </p:spPr>
      </p:sp>
      <p:sp>
        <p:nvSpPr>
          <p:cNvPr id="370" name="Google Shape;370;g15687b8a777_0_346"/>
          <p:cNvSpPr txBox="1"/>
          <p:nvPr>
            <p:ph idx="4" type="body"/>
          </p:nvPr>
        </p:nvSpPr>
        <p:spPr>
          <a:xfrm>
            <a:off x="6742908" y="4935990"/>
            <a:ext cx="4368900" cy="1007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371" name="Google Shape;371;g15687b8a777_0_34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72" name="Google Shape;372;g15687b8a777_0_34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3" name="Google Shape;373;g15687b8a777_0_346"/>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
  <p:cSld name="Three Pictures with Caption">
    <p:spTree>
      <p:nvGrpSpPr>
        <p:cNvPr id="374" name="Shape 374"/>
        <p:cNvGrpSpPr/>
        <p:nvPr/>
      </p:nvGrpSpPr>
      <p:grpSpPr>
        <a:xfrm>
          <a:off x="0" y="0"/>
          <a:ext cx="0" cy="0"/>
          <a:chOff x="0" y="0"/>
          <a:chExt cx="0" cy="0"/>
        </a:xfrm>
      </p:grpSpPr>
      <p:sp>
        <p:nvSpPr>
          <p:cNvPr id="375" name="Google Shape;375;g15687b8a777_0_381"/>
          <p:cNvSpPr txBox="1"/>
          <p:nvPr>
            <p:ph type="title"/>
          </p:nvPr>
        </p:nvSpPr>
        <p:spPr>
          <a:xfrm>
            <a:off x="9066214" y="421594"/>
            <a:ext cx="2286000" cy="1885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2400"/>
              <a:buFont typeface="Quattrocento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376" name="Google Shape;376;g15687b8a777_0_381"/>
          <p:cNvGrpSpPr/>
          <p:nvPr/>
        </p:nvGrpSpPr>
        <p:grpSpPr>
          <a:xfrm flipH="1" rot="5400000">
            <a:off x="274485" y="1102324"/>
            <a:ext cx="5053714" cy="4411736"/>
            <a:chOff x="895350" y="3313113"/>
            <a:chExt cx="3613151" cy="2790825"/>
          </a:xfrm>
        </p:grpSpPr>
        <p:sp>
          <p:nvSpPr>
            <p:cNvPr id="377" name="Google Shape;377;g15687b8a777_0_38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78" name="Google Shape;378;g15687b8a777_0_381"/>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79" name="Google Shape;379;g15687b8a777_0_381"/>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0" name="Google Shape;380;g15687b8a777_0_38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1" name="Google Shape;381;g15687b8a777_0_38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2" name="Google Shape;382;g15687b8a777_0_38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3" name="Google Shape;383;g15687b8a777_0_38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4" name="Google Shape;384;g15687b8a777_0_38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5" name="Google Shape;385;g15687b8a777_0_38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6" name="Google Shape;386;g15687b8a777_0_38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7" name="Google Shape;387;g15687b8a777_0_38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88" name="Google Shape;388;g15687b8a777_0_38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389" name="Google Shape;389;g15687b8a777_0_381"/>
          <p:cNvSpPr/>
          <p:nvPr>
            <p:ph idx="2" type="pic"/>
          </p:nvPr>
        </p:nvSpPr>
        <p:spPr>
          <a:xfrm>
            <a:off x="840795" y="1020193"/>
            <a:ext cx="3886200" cy="4572000"/>
          </a:xfrm>
          <a:prstGeom prst="rect">
            <a:avLst/>
          </a:prstGeom>
          <a:solidFill>
            <a:schemeClr val="lt2"/>
          </a:solidFill>
          <a:ln cap="flat" cmpd="sng" w="38100">
            <a:solidFill>
              <a:schemeClr val="lt1"/>
            </a:solidFill>
            <a:prstDash val="solid"/>
            <a:round/>
            <a:headEnd len="sm" w="sm" type="none"/>
            <a:tailEnd len="sm" w="sm" type="none"/>
          </a:ln>
        </p:spPr>
      </p:sp>
      <p:grpSp>
        <p:nvGrpSpPr>
          <p:cNvPr id="390" name="Google Shape;390;g15687b8a777_0_381"/>
          <p:cNvGrpSpPr/>
          <p:nvPr/>
        </p:nvGrpSpPr>
        <p:grpSpPr>
          <a:xfrm>
            <a:off x="5322462" y="319047"/>
            <a:ext cx="3389497" cy="2710728"/>
            <a:chOff x="895350" y="3313113"/>
            <a:chExt cx="3613151" cy="2790825"/>
          </a:xfrm>
        </p:grpSpPr>
        <p:sp>
          <p:nvSpPr>
            <p:cNvPr id="391" name="Google Shape;391;g15687b8a777_0_38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2" name="Google Shape;392;g15687b8a777_0_381"/>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3" name="Google Shape;393;g15687b8a777_0_381"/>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4" name="Google Shape;394;g15687b8a777_0_38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5" name="Google Shape;395;g15687b8a777_0_38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6" name="Google Shape;396;g15687b8a777_0_38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7" name="Google Shape;397;g15687b8a777_0_38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8" name="Google Shape;398;g15687b8a777_0_38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399" name="Google Shape;399;g15687b8a777_0_38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0" name="Google Shape;400;g15687b8a777_0_38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1" name="Google Shape;401;g15687b8a777_0_38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2" name="Google Shape;402;g15687b8a777_0_38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403" name="Google Shape;403;g15687b8a777_0_381"/>
          <p:cNvSpPr/>
          <p:nvPr>
            <p:ph idx="3" type="pic"/>
          </p:nvPr>
        </p:nvSpPr>
        <p:spPr>
          <a:xfrm>
            <a:off x="5546780" y="529603"/>
            <a:ext cx="2993400" cy="2305200"/>
          </a:xfrm>
          <a:prstGeom prst="rect">
            <a:avLst/>
          </a:prstGeom>
          <a:solidFill>
            <a:schemeClr val="lt2"/>
          </a:solidFill>
          <a:ln cap="flat" cmpd="sng" w="38100">
            <a:solidFill>
              <a:schemeClr val="lt1"/>
            </a:solidFill>
            <a:prstDash val="solid"/>
            <a:round/>
            <a:headEnd len="sm" w="sm" type="none"/>
            <a:tailEnd len="sm" w="sm" type="none"/>
          </a:ln>
        </p:spPr>
      </p:sp>
      <p:grpSp>
        <p:nvGrpSpPr>
          <p:cNvPr id="404" name="Google Shape;404;g15687b8a777_0_381"/>
          <p:cNvGrpSpPr/>
          <p:nvPr/>
        </p:nvGrpSpPr>
        <p:grpSpPr>
          <a:xfrm>
            <a:off x="5322462" y="3245510"/>
            <a:ext cx="3389497" cy="2710728"/>
            <a:chOff x="895350" y="3313113"/>
            <a:chExt cx="3613151" cy="2790825"/>
          </a:xfrm>
        </p:grpSpPr>
        <p:sp>
          <p:nvSpPr>
            <p:cNvPr id="405" name="Google Shape;405;g15687b8a777_0_381"/>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6" name="Google Shape;406;g15687b8a777_0_381"/>
            <p:cNvSpPr/>
            <p:nvPr/>
          </p:nvSpPr>
          <p:spPr>
            <a:xfrm>
              <a:off x="1350963" y="6038850"/>
              <a:ext cx="2736851"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7" name="Google Shape;407;g15687b8a777_0_381"/>
            <p:cNvSpPr/>
            <p:nvPr/>
          </p:nvSpPr>
          <p:spPr>
            <a:xfrm>
              <a:off x="1330325" y="3378200"/>
              <a:ext cx="2743201"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8" name="Google Shape;408;g15687b8a777_0_381"/>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09" name="Google Shape;409;g15687b8a777_0_381"/>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0" name="Google Shape;410;g15687b8a777_0_381"/>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1" name="Google Shape;411;g15687b8a777_0_381"/>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2" name="Google Shape;412;g15687b8a777_0_381"/>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3" name="Google Shape;413;g15687b8a777_0_381"/>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4" name="Google Shape;414;g15687b8a777_0_381"/>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5" name="Google Shape;415;g15687b8a777_0_381"/>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16" name="Google Shape;416;g15687b8a777_0_381"/>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417" name="Google Shape;417;g15687b8a777_0_381"/>
          <p:cNvSpPr/>
          <p:nvPr>
            <p:ph idx="4" type="pic"/>
          </p:nvPr>
        </p:nvSpPr>
        <p:spPr>
          <a:xfrm>
            <a:off x="5546780" y="3456066"/>
            <a:ext cx="2993400" cy="2305200"/>
          </a:xfrm>
          <a:prstGeom prst="rect">
            <a:avLst/>
          </a:prstGeom>
          <a:solidFill>
            <a:schemeClr val="lt2"/>
          </a:solidFill>
          <a:ln cap="flat" cmpd="sng" w="38100">
            <a:solidFill>
              <a:schemeClr val="lt1"/>
            </a:solidFill>
            <a:prstDash val="solid"/>
            <a:round/>
            <a:headEnd len="sm" w="sm" type="none"/>
            <a:tailEnd len="sm" w="sm" type="none"/>
          </a:ln>
        </p:spPr>
      </p:sp>
      <p:sp>
        <p:nvSpPr>
          <p:cNvPr id="418" name="Google Shape;418;g15687b8a777_0_381"/>
          <p:cNvSpPr txBox="1"/>
          <p:nvPr>
            <p:ph idx="1" type="body"/>
          </p:nvPr>
        </p:nvSpPr>
        <p:spPr>
          <a:xfrm>
            <a:off x="9066214" y="2484992"/>
            <a:ext cx="2286000" cy="32487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419" name="Google Shape;419;g15687b8a777_0_38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20" name="Google Shape;420;g15687b8a777_0_38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1" name="Google Shape;421;g15687b8a777_0_381"/>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2" name="Shape 422"/>
        <p:cNvGrpSpPr/>
        <p:nvPr/>
      </p:nvGrpSpPr>
      <p:grpSpPr>
        <a:xfrm>
          <a:off x="0" y="0"/>
          <a:ext cx="0" cy="0"/>
          <a:chOff x="0" y="0"/>
          <a:chExt cx="0" cy="0"/>
        </a:xfrm>
      </p:grpSpPr>
      <p:sp>
        <p:nvSpPr>
          <p:cNvPr id="423" name="Google Shape;423;g15687b8a777_0_429"/>
          <p:cNvSpPr txBox="1"/>
          <p:nvPr>
            <p:ph type="title"/>
          </p:nvPr>
        </p:nvSpPr>
        <p:spPr>
          <a:xfrm>
            <a:off x="7511732" y="1330347"/>
            <a:ext cx="3840600" cy="21030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4" name="Google Shape;424;g15687b8a777_0_429"/>
          <p:cNvSpPr txBox="1"/>
          <p:nvPr>
            <p:ph idx="1" type="body"/>
          </p:nvPr>
        </p:nvSpPr>
        <p:spPr>
          <a:xfrm>
            <a:off x="836613" y="914400"/>
            <a:ext cx="6172200" cy="50292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1800"/>
              </a:spcBef>
              <a:spcAft>
                <a:spcPts val="0"/>
              </a:spcAft>
              <a:buClr>
                <a:schemeClr val="dk1"/>
              </a:buClr>
              <a:buSzPts val="2400"/>
              <a:buChar char="•"/>
              <a:defRPr sz="2400"/>
            </a:lvl1pPr>
            <a:lvl2pPr indent="-355600" lvl="1" marL="914400" algn="l">
              <a:lnSpc>
                <a:spcPct val="100000"/>
              </a:lnSpc>
              <a:spcBef>
                <a:spcPts val="1200"/>
              </a:spcBef>
              <a:spcAft>
                <a:spcPts val="0"/>
              </a:spcAft>
              <a:buClr>
                <a:schemeClr val="dk1"/>
              </a:buClr>
              <a:buSzPts val="2000"/>
              <a:buChar char="•"/>
              <a:defRPr sz="2000"/>
            </a:lvl2pPr>
            <a:lvl3pPr indent="-342900" lvl="2" marL="1371600" algn="l">
              <a:lnSpc>
                <a:spcPct val="100000"/>
              </a:lnSpc>
              <a:spcBef>
                <a:spcPts val="800"/>
              </a:spcBef>
              <a:spcAft>
                <a:spcPts val="0"/>
              </a:spcAft>
              <a:buClr>
                <a:schemeClr val="dk1"/>
              </a:buClr>
              <a:buSzPts val="1800"/>
              <a:buChar char="•"/>
              <a:defRPr sz="1800"/>
            </a:lvl3pPr>
            <a:lvl4pPr indent="-330200" lvl="3" marL="1828800" algn="l">
              <a:lnSpc>
                <a:spcPct val="100000"/>
              </a:lnSpc>
              <a:spcBef>
                <a:spcPts val="600"/>
              </a:spcBef>
              <a:spcAft>
                <a:spcPts val="0"/>
              </a:spcAft>
              <a:buClr>
                <a:schemeClr val="dk1"/>
              </a:buClr>
              <a:buSzPts val="1600"/>
              <a:buChar char="•"/>
              <a:defRPr sz="1600"/>
            </a:lvl4pPr>
            <a:lvl5pPr indent="-330200" lvl="4" marL="2286000" algn="l">
              <a:lnSpc>
                <a:spcPct val="100000"/>
              </a:lnSpc>
              <a:spcBef>
                <a:spcPts val="600"/>
              </a:spcBef>
              <a:spcAft>
                <a:spcPts val="0"/>
              </a:spcAft>
              <a:buClr>
                <a:schemeClr val="dk1"/>
              </a:buClr>
              <a:buSzPts val="1600"/>
              <a:buChar char="•"/>
              <a:defRPr sz="1600"/>
            </a:lvl5pPr>
            <a:lvl6pPr indent="-355600" lvl="5" marL="2743200" algn="l">
              <a:lnSpc>
                <a:spcPct val="90000"/>
              </a:lnSpc>
              <a:spcBef>
                <a:spcPts val="600"/>
              </a:spcBef>
              <a:spcAft>
                <a:spcPts val="0"/>
              </a:spcAft>
              <a:buClr>
                <a:schemeClr val="dk1"/>
              </a:buClr>
              <a:buSzPts val="2000"/>
              <a:buChar char="•"/>
              <a:defRPr sz="2000"/>
            </a:lvl6pPr>
            <a:lvl7pPr indent="-355600" lvl="6" marL="3200400" algn="l">
              <a:lnSpc>
                <a:spcPct val="90000"/>
              </a:lnSpc>
              <a:spcBef>
                <a:spcPts val="600"/>
              </a:spcBef>
              <a:spcAft>
                <a:spcPts val="0"/>
              </a:spcAft>
              <a:buClr>
                <a:schemeClr val="dk1"/>
              </a:buClr>
              <a:buSzPts val="2000"/>
              <a:buChar char="•"/>
              <a:defRPr sz="2000"/>
            </a:lvl7pPr>
            <a:lvl8pPr indent="-355600" lvl="7" marL="3657600" algn="l">
              <a:lnSpc>
                <a:spcPct val="90000"/>
              </a:lnSpc>
              <a:spcBef>
                <a:spcPts val="600"/>
              </a:spcBef>
              <a:spcAft>
                <a:spcPts val="0"/>
              </a:spcAft>
              <a:buClr>
                <a:schemeClr val="dk1"/>
              </a:buClr>
              <a:buSzPts val="2000"/>
              <a:buChar char="•"/>
              <a:defRPr sz="2000"/>
            </a:lvl8pPr>
            <a:lvl9pPr indent="-355600" lvl="8" marL="4114800" algn="l">
              <a:lnSpc>
                <a:spcPct val="90000"/>
              </a:lnSpc>
              <a:spcBef>
                <a:spcPts val="600"/>
              </a:spcBef>
              <a:spcAft>
                <a:spcPts val="0"/>
              </a:spcAft>
              <a:buClr>
                <a:schemeClr val="dk1"/>
              </a:buClr>
              <a:buSzPts val="2000"/>
              <a:buChar char="•"/>
              <a:defRPr sz="2000"/>
            </a:lvl9pPr>
          </a:lstStyle>
          <a:p/>
        </p:txBody>
      </p:sp>
      <p:sp>
        <p:nvSpPr>
          <p:cNvPr id="425" name="Google Shape;425;g15687b8a777_0_429"/>
          <p:cNvSpPr txBox="1"/>
          <p:nvPr>
            <p:ph idx="2" type="body"/>
          </p:nvPr>
        </p:nvSpPr>
        <p:spPr>
          <a:xfrm>
            <a:off x="7511732" y="3555523"/>
            <a:ext cx="3840600" cy="23880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426" name="Google Shape;426;g15687b8a777_0_429"/>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27" name="Google Shape;427;g15687b8a777_0_429"/>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8" name="Google Shape;428;g15687b8a777_0_429"/>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29" name="Shape 429"/>
        <p:cNvGrpSpPr/>
        <p:nvPr/>
      </p:nvGrpSpPr>
      <p:grpSpPr>
        <a:xfrm>
          <a:off x="0" y="0"/>
          <a:ext cx="0" cy="0"/>
          <a:chOff x="0" y="0"/>
          <a:chExt cx="0" cy="0"/>
        </a:xfrm>
      </p:grpSpPr>
      <p:sp>
        <p:nvSpPr>
          <p:cNvPr id="430" name="Google Shape;430;g15687b8a777_0_436"/>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1" name="Google Shape;431;g15687b8a777_0_436"/>
          <p:cNvSpPr txBox="1"/>
          <p:nvPr>
            <p:ph idx="1" type="body"/>
          </p:nvPr>
        </p:nvSpPr>
        <p:spPr>
          <a:xfrm rot="5400000">
            <a:off x="3979864" y="-1162050"/>
            <a:ext cx="4229100" cy="10058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32" name="Google Shape;432;g15687b8a777_0_436"/>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33" name="Google Shape;433;g15687b8a777_0_436"/>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4" name="Google Shape;434;g15687b8a777_0_436"/>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extLst>
    <p:ext uri="{DCECCB84-F9BA-43D5-87BE-67443E8EF086}">
      <p15:sldGuideLst>
        <p15:guide id="1"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35" name="Shape 435"/>
        <p:cNvGrpSpPr/>
        <p:nvPr/>
      </p:nvGrpSpPr>
      <p:grpSpPr>
        <a:xfrm>
          <a:off x="0" y="0"/>
          <a:ext cx="0" cy="0"/>
          <a:chOff x="0" y="0"/>
          <a:chExt cx="0" cy="0"/>
        </a:xfrm>
      </p:grpSpPr>
      <p:sp>
        <p:nvSpPr>
          <p:cNvPr id="436" name="Google Shape;436;g15687b8a777_0_442"/>
          <p:cNvSpPr txBox="1"/>
          <p:nvPr>
            <p:ph type="title"/>
          </p:nvPr>
        </p:nvSpPr>
        <p:spPr>
          <a:xfrm rot="5400000">
            <a:off x="7650599" y="2278500"/>
            <a:ext cx="5676900" cy="17295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7" name="Google Shape;437;g15687b8a777_0_442"/>
          <p:cNvSpPr txBox="1"/>
          <p:nvPr>
            <p:ph idx="1" type="body"/>
          </p:nvPr>
        </p:nvSpPr>
        <p:spPr>
          <a:xfrm rot="5400000">
            <a:off x="2316570" y="-1173600"/>
            <a:ext cx="5676900" cy="8633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438" name="Google Shape;438;g15687b8a777_0_44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439" name="Google Shape;439;g15687b8a777_0_44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g15687b8a777_0_442"/>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5" name="Shape 25"/>
        <p:cNvGrpSpPr/>
        <p:nvPr/>
      </p:nvGrpSpPr>
      <p:grpSpPr>
        <a:xfrm>
          <a:off x="0" y="0"/>
          <a:ext cx="0" cy="0"/>
          <a:chOff x="0" y="0"/>
          <a:chExt cx="0" cy="0"/>
        </a:xfrm>
      </p:grpSpPr>
      <p:sp>
        <p:nvSpPr>
          <p:cNvPr id="26" name="Google Shape;26;p19"/>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9"/>
          <p:cNvSpPr txBox="1"/>
          <p:nvPr>
            <p:ph idx="1" type="body"/>
          </p:nvPr>
        </p:nvSpPr>
        <p:spPr>
          <a:xfrm>
            <a:off x="1069848" y="1681163"/>
            <a:ext cx="495604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28" name="Google Shape;28;p19"/>
          <p:cNvSpPr txBox="1"/>
          <p:nvPr>
            <p:ph idx="2" type="body"/>
          </p:nvPr>
        </p:nvSpPr>
        <p:spPr>
          <a:xfrm>
            <a:off x="1069848" y="2505075"/>
            <a:ext cx="4956048" cy="34766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29" name="Google Shape;29;p19"/>
          <p:cNvSpPr txBox="1"/>
          <p:nvPr>
            <p:ph idx="3" type="body"/>
          </p:nvPr>
        </p:nvSpPr>
        <p:spPr>
          <a:xfrm>
            <a:off x="6172200" y="1681163"/>
            <a:ext cx="495604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b="1" sz="2400"/>
            </a:lvl1pPr>
            <a:lvl2pPr indent="-228600" lvl="1" marL="914400" algn="l">
              <a:lnSpc>
                <a:spcPct val="100000"/>
              </a:lnSpc>
              <a:spcBef>
                <a:spcPts val="1200"/>
              </a:spcBef>
              <a:spcAft>
                <a:spcPts val="0"/>
              </a:spcAft>
              <a:buClr>
                <a:schemeClr val="dk1"/>
              </a:buClr>
              <a:buSzPts val="2000"/>
              <a:buNone/>
              <a:defRPr b="1" sz="2000"/>
            </a:lvl2pPr>
            <a:lvl3pPr indent="-228600" lvl="2" marL="1371600" algn="l">
              <a:lnSpc>
                <a:spcPct val="100000"/>
              </a:lnSpc>
              <a:spcBef>
                <a:spcPts val="800"/>
              </a:spcBef>
              <a:spcAft>
                <a:spcPts val="0"/>
              </a:spcAft>
              <a:buClr>
                <a:schemeClr val="dk1"/>
              </a:buClr>
              <a:buSzPts val="1800"/>
              <a:buNone/>
              <a:defRPr b="1" sz="1800"/>
            </a:lvl3pPr>
            <a:lvl4pPr indent="-228600" lvl="3" marL="1828800" algn="l">
              <a:lnSpc>
                <a:spcPct val="100000"/>
              </a:lnSpc>
              <a:spcBef>
                <a:spcPts val="600"/>
              </a:spcBef>
              <a:spcAft>
                <a:spcPts val="0"/>
              </a:spcAft>
              <a:buClr>
                <a:schemeClr val="dk1"/>
              </a:buClr>
              <a:buSzPts val="1600"/>
              <a:buNone/>
              <a:defRPr b="1" sz="1600"/>
            </a:lvl4pPr>
            <a:lvl5pPr indent="-228600" lvl="4" marL="2286000" algn="l">
              <a:lnSpc>
                <a:spcPct val="100000"/>
              </a:lnSpc>
              <a:spcBef>
                <a:spcPts val="600"/>
              </a:spcBef>
              <a:spcAft>
                <a:spcPts val="0"/>
              </a:spcAft>
              <a:buClr>
                <a:schemeClr val="dk1"/>
              </a:buClr>
              <a:buSzPts val="1600"/>
              <a:buNone/>
              <a:defRPr b="1" sz="1600"/>
            </a:lvl5pPr>
            <a:lvl6pPr indent="-228600" lvl="5" marL="2743200" algn="l">
              <a:lnSpc>
                <a:spcPct val="90000"/>
              </a:lnSpc>
              <a:spcBef>
                <a:spcPts val="600"/>
              </a:spcBef>
              <a:spcAft>
                <a:spcPts val="0"/>
              </a:spcAft>
              <a:buClr>
                <a:schemeClr val="dk1"/>
              </a:buClr>
              <a:buSzPts val="1600"/>
              <a:buNone/>
              <a:defRPr b="1" sz="1600"/>
            </a:lvl6pPr>
            <a:lvl7pPr indent="-228600" lvl="6" marL="3200400" algn="l">
              <a:lnSpc>
                <a:spcPct val="90000"/>
              </a:lnSpc>
              <a:spcBef>
                <a:spcPts val="600"/>
              </a:spcBef>
              <a:spcAft>
                <a:spcPts val="0"/>
              </a:spcAft>
              <a:buClr>
                <a:schemeClr val="dk1"/>
              </a:buClr>
              <a:buSzPts val="1600"/>
              <a:buNone/>
              <a:defRPr b="1" sz="1600"/>
            </a:lvl7pPr>
            <a:lvl8pPr indent="-228600" lvl="7" marL="3657600" algn="l">
              <a:lnSpc>
                <a:spcPct val="90000"/>
              </a:lnSpc>
              <a:spcBef>
                <a:spcPts val="600"/>
              </a:spcBef>
              <a:spcAft>
                <a:spcPts val="0"/>
              </a:spcAft>
              <a:buClr>
                <a:schemeClr val="dk1"/>
              </a:buClr>
              <a:buSzPts val="1600"/>
              <a:buNone/>
              <a:defRPr b="1" sz="1600"/>
            </a:lvl8pPr>
            <a:lvl9pPr indent="-228600" lvl="8" marL="4114800" algn="l">
              <a:lnSpc>
                <a:spcPct val="90000"/>
              </a:lnSpc>
              <a:spcBef>
                <a:spcPts val="600"/>
              </a:spcBef>
              <a:spcAft>
                <a:spcPts val="0"/>
              </a:spcAft>
              <a:buClr>
                <a:schemeClr val="dk1"/>
              </a:buClr>
              <a:buSzPts val="1600"/>
              <a:buNone/>
              <a:defRPr b="1" sz="1600"/>
            </a:lvl9pPr>
          </a:lstStyle>
          <a:p/>
        </p:txBody>
      </p:sp>
      <p:sp>
        <p:nvSpPr>
          <p:cNvPr id="30" name="Google Shape;30;p19"/>
          <p:cNvSpPr txBox="1"/>
          <p:nvPr>
            <p:ph idx="4" type="body"/>
          </p:nvPr>
        </p:nvSpPr>
        <p:spPr>
          <a:xfrm>
            <a:off x="6172200" y="2505075"/>
            <a:ext cx="4956048" cy="3476625"/>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1" name="Google Shape;31;p19"/>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2" name="Google Shape;32;p19"/>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9"/>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15"/>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5"/>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800"/>
              </a:spcBef>
              <a:spcAft>
                <a:spcPts val="0"/>
              </a:spcAft>
              <a:buClr>
                <a:schemeClr val="dk1"/>
              </a:buClr>
              <a:buSzPts val="1800"/>
              <a:buChar char="•"/>
              <a:defRPr/>
            </a:lvl1pPr>
            <a:lvl2pPr indent="-342900" lvl="1" marL="914400" algn="l">
              <a:lnSpc>
                <a:spcPct val="100000"/>
              </a:lnSpc>
              <a:spcBef>
                <a:spcPts val="1200"/>
              </a:spcBef>
              <a:spcAft>
                <a:spcPts val="0"/>
              </a:spcAft>
              <a:buClr>
                <a:schemeClr val="dk1"/>
              </a:buClr>
              <a:buSzPts val="1800"/>
              <a:buChar char="•"/>
              <a:defRPr/>
            </a:lvl2pPr>
            <a:lvl3pPr indent="-342900" lvl="2" marL="1371600" algn="l">
              <a:lnSpc>
                <a:spcPct val="100000"/>
              </a:lnSpc>
              <a:spcBef>
                <a:spcPts val="800"/>
              </a:spcBef>
              <a:spcAft>
                <a:spcPts val="0"/>
              </a:spcAft>
              <a:buClr>
                <a:schemeClr val="dk1"/>
              </a:buClr>
              <a:buSzPts val="1800"/>
              <a:buChar char="•"/>
              <a:defRPr/>
            </a:lvl3pPr>
            <a:lvl4pPr indent="-342900" lvl="3" marL="1828800" algn="l">
              <a:lnSpc>
                <a:spcPct val="100000"/>
              </a:lnSpc>
              <a:spcBef>
                <a:spcPts val="600"/>
              </a:spcBef>
              <a:spcAft>
                <a:spcPts val="0"/>
              </a:spcAft>
              <a:buClr>
                <a:schemeClr val="dk1"/>
              </a:buClr>
              <a:buSzPts val="1800"/>
              <a:buChar char="•"/>
              <a:defRPr/>
            </a:lvl4pPr>
            <a:lvl5pPr indent="-342900" lvl="4" marL="2286000" algn="l">
              <a:lnSpc>
                <a:spcPct val="100000"/>
              </a:lnSpc>
              <a:spcBef>
                <a:spcPts val="600"/>
              </a:spcBef>
              <a:spcAft>
                <a:spcPts val="0"/>
              </a:spcAft>
              <a:buClr>
                <a:schemeClr val="dk1"/>
              </a:buClr>
              <a:buSzPts val="1800"/>
              <a:buChar char="•"/>
              <a:defRPr/>
            </a:lvl5pPr>
            <a:lvl6pPr indent="-342900" lvl="5" marL="2743200" algn="l">
              <a:lnSpc>
                <a:spcPct val="90000"/>
              </a:lnSpc>
              <a:spcBef>
                <a:spcPts val="600"/>
              </a:spcBef>
              <a:spcAft>
                <a:spcPts val="0"/>
              </a:spcAft>
              <a:buClr>
                <a:schemeClr val="dk1"/>
              </a:buClr>
              <a:buSzPts val="1800"/>
              <a:buChar char="•"/>
              <a:defRPr/>
            </a:lvl6pPr>
            <a:lvl7pPr indent="-342900" lvl="6" marL="3200400" algn="l">
              <a:lnSpc>
                <a:spcPct val="90000"/>
              </a:lnSpc>
              <a:spcBef>
                <a:spcPts val="600"/>
              </a:spcBef>
              <a:spcAft>
                <a:spcPts val="0"/>
              </a:spcAft>
              <a:buClr>
                <a:schemeClr val="dk1"/>
              </a:buClr>
              <a:buSzPts val="1800"/>
              <a:buChar char="•"/>
              <a:defRPr/>
            </a:lvl7pPr>
            <a:lvl8pPr indent="-342900" lvl="7" marL="3657600" algn="l">
              <a:lnSpc>
                <a:spcPct val="90000"/>
              </a:lnSpc>
              <a:spcBef>
                <a:spcPts val="600"/>
              </a:spcBef>
              <a:spcAft>
                <a:spcPts val="0"/>
              </a:spcAft>
              <a:buClr>
                <a:schemeClr val="dk1"/>
              </a:buClr>
              <a:buSzPts val="1800"/>
              <a:buChar char="•"/>
              <a:defRPr/>
            </a:lvl8pPr>
            <a:lvl9pPr indent="-342900" lvl="8" marL="4114800" algn="l">
              <a:lnSpc>
                <a:spcPct val="90000"/>
              </a:lnSpc>
              <a:spcBef>
                <a:spcPts val="600"/>
              </a:spcBef>
              <a:spcAft>
                <a:spcPts val="0"/>
              </a:spcAft>
              <a:buClr>
                <a:schemeClr val="dk1"/>
              </a:buClr>
              <a:buSzPts val="1800"/>
              <a:buChar char="•"/>
              <a:defRPr/>
            </a:lvl9pPr>
          </a:lstStyle>
          <a:p/>
        </p:txBody>
      </p:sp>
      <p:sp>
        <p:nvSpPr>
          <p:cNvPr id="37" name="Google Shape;37;p15"/>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38" name="Google Shape;38;p15"/>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5"/>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 name="Shape 40"/>
        <p:cNvGrpSpPr/>
        <p:nvPr/>
      </p:nvGrpSpPr>
      <p:grpSpPr>
        <a:xfrm>
          <a:off x="0" y="0"/>
          <a:ext cx="0" cy="0"/>
          <a:chOff x="0" y="0"/>
          <a:chExt cx="0" cy="0"/>
        </a:xfrm>
      </p:grpSpPr>
      <p:sp>
        <p:nvSpPr>
          <p:cNvPr id="41" name="Google Shape;41;p17"/>
          <p:cNvSpPr txBox="1"/>
          <p:nvPr>
            <p:ph type="title"/>
          </p:nvPr>
        </p:nvSpPr>
        <p:spPr>
          <a:xfrm>
            <a:off x="7492891" y="1330347"/>
            <a:ext cx="3840480" cy="210312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3600"/>
              <a:buFont typeface="Quattrocento Sans"/>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42" name="Google Shape;42;p17"/>
          <p:cNvGrpSpPr/>
          <p:nvPr/>
        </p:nvGrpSpPr>
        <p:grpSpPr>
          <a:xfrm>
            <a:off x="595546" y="781398"/>
            <a:ext cx="6433399" cy="5053665"/>
            <a:chOff x="5162444" y="781398"/>
            <a:chExt cx="6433399" cy="5053665"/>
          </a:xfrm>
        </p:grpSpPr>
        <p:sp>
          <p:nvSpPr>
            <p:cNvPr id="43" name="Google Shape;43;p17"/>
            <p:cNvSpPr/>
            <p:nvPr/>
          </p:nvSpPr>
          <p:spPr>
            <a:xfrm flipH="1" rot="5400000">
              <a:off x="3342557" y="3275021"/>
              <a:ext cx="3827994" cy="17568"/>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4" name="Google Shape;44;p17"/>
            <p:cNvSpPr/>
            <p:nvPr/>
          </p:nvSpPr>
          <p:spPr>
            <a:xfrm flipH="1" rot="5400000">
              <a:off x="9565728" y="3299447"/>
              <a:ext cx="3836876" cy="17568"/>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nvGrpSpPr>
            <p:cNvPr id="45" name="Google Shape;45;p17"/>
            <p:cNvGrpSpPr/>
            <p:nvPr/>
          </p:nvGrpSpPr>
          <p:grpSpPr>
            <a:xfrm>
              <a:off x="5814205" y="859113"/>
              <a:ext cx="5129141" cy="4880471"/>
              <a:chOff x="7856559" y="859113"/>
              <a:chExt cx="3086792" cy="4880471"/>
            </a:xfrm>
          </p:grpSpPr>
          <p:sp>
            <p:nvSpPr>
              <p:cNvPr id="46" name="Google Shape;46;p17"/>
              <p:cNvSpPr/>
              <p:nvPr/>
            </p:nvSpPr>
            <p:spPr>
              <a:xfrm flipH="1" rot="5400000">
                <a:off x="9392183" y="4188416"/>
                <a:ext cx="15544" cy="3086791"/>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7" name="Google Shape;47;p17"/>
              <p:cNvSpPr/>
              <p:nvPr/>
            </p:nvSpPr>
            <p:spPr>
              <a:xfrm flipH="1" rot="5400000">
                <a:off x="9366943" y="-651271"/>
                <a:ext cx="13322" cy="3034090"/>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id="48" name="Google Shape;48;p17"/>
            <p:cNvSpPr/>
            <p:nvPr/>
          </p:nvSpPr>
          <p:spPr>
            <a:xfrm flipH="1" rot="5400000">
              <a:off x="5186001" y="5323012"/>
              <a:ext cx="477390" cy="524504"/>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49" name="Google Shape;49;p17"/>
            <p:cNvSpPr/>
            <p:nvPr/>
          </p:nvSpPr>
          <p:spPr>
            <a:xfrm flipH="1" rot="5400000">
              <a:off x="5197295" y="5324846"/>
              <a:ext cx="477390" cy="511956"/>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0" name="Google Shape;50;p17"/>
            <p:cNvSpPr/>
            <p:nvPr/>
          </p:nvSpPr>
          <p:spPr>
            <a:xfrm flipH="1" rot="5400000">
              <a:off x="11076843" y="5321082"/>
              <a:ext cx="508476" cy="519485"/>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1" name="Google Shape;51;p17"/>
            <p:cNvSpPr/>
            <p:nvPr/>
          </p:nvSpPr>
          <p:spPr>
            <a:xfrm flipH="1" rot="5400000">
              <a:off x="11093207" y="5321324"/>
              <a:ext cx="470728" cy="534543"/>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2" name="Google Shape;52;p17"/>
            <p:cNvSpPr/>
            <p:nvPr/>
          </p:nvSpPr>
          <p:spPr>
            <a:xfrm flipH="1" rot="5400000">
              <a:off x="11051654" y="771453"/>
              <a:ext cx="468508" cy="519485"/>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3" name="Google Shape;53;p17"/>
            <p:cNvSpPr/>
            <p:nvPr/>
          </p:nvSpPr>
          <p:spPr>
            <a:xfrm flipH="1" rot="5400000">
              <a:off x="11044126" y="786511"/>
              <a:ext cx="468508" cy="489370"/>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4" name="Google Shape;54;p17"/>
            <p:cNvSpPr/>
            <p:nvPr/>
          </p:nvSpPr>
          <p:spPr>
            <a:xfrm flipH="1" rot="5400000">
              <a:off x="5232723" y="721157"/>
              <a:ext cx="424100" cy="544581"/>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55" name="Google Shape;55;p17"/>
            <p:cNvSpPr/>
            <p:nvPr/>
          </p:nvSpPr>
          <p:spPr>
            <a:xfrm flipH="1" rot="5400000">
              <a:off x="5241796" y="749729"/>
              <a:ext cx="428541" cy="491879"/>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56" name="Google Shape;56;p17"/>
          <p:cNvSpPr/>
          <p:nvPr>
            <p:ph idx="2" type="pic"/>
          </p:nvPr>
        </p:nvSpPr>
        <p:spPr>
          <a:xfrm>
            <a:off x="836613" y="1031195"/>
            <a:ext cx="5943600" cy="4572000"/>
          </a:xfrm>
          <a:prstGeom prst="rect">
            <a:avLst/>
          </a:prstGeom>
          <a:solidFill>
            <a:srgbClr val="CFE4F9"/>
          </a:solidFill>
          <a:ln cap="flat" cmpd="sng" w="38100">
            <a:solidFill>
              <a:schemeClr val="lt1"/>
            </a:solidFill>
            <a:prstDash val="solid"/>
            <a:round/>
            <a:headEnd len="sm" w="sm" type="none"/>
            <a:tailEnd len="sm" w="sm" type="none"/>
          </a:ln>
        </p:spPr>
      </p:sp>
      <p:sp>
        <p:nvSpPr>
          <p:cNvPr id="57" name="Google Shape;57;p17"/>
          <p:cNvSpPr txBox="1"/>
          <p:nvPr>
            <p:ph idx="1" type="body"/>
          </p:nvPr>
        </p:nvSpPr>
        <p:spPr>
          <a:xfrm>
            <a:off x="7492891" y="3555521"/>
            <a:ext cx="3840480" cy="2168517"/>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800"/>
              </a:spcBef>
              <a:spcAft>
                <a:spcPts val="0"/>
              </a:spcAft>
              <a:buClr>
                <a:schemeClr val="dk1"/>
              </a:buClr>
              <a:buSzPts val="1800"/>
              <a:buNone/>
              <a:defRPr sz="18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58" name="Google Shape;58;p17"/>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59" name="Google Shape;59;p17"/>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Pictures with Captions">
  <p:cSld name="Three Pictures with Captions">
    <p:spTree>
      <p:nvGrpSpPr>
        <p:cNvPr id="61" name="Shape 61"/>
        <p:cNvGrpSpPr/>
        <p:nvPr/>
      </p:nvGrpSpPr>
      <p:grpSpPr>
        <a:xfrm>
          <a:off x="0" y="0"/>
          <a:ext cx="0" cy="0"/>
          <a:chOff x="0" y="0"/>
          <a:chExt cx="0" cy="0"/>
        </a:xfrm>
      </p:grpSpPr>
      <p:sp>
        <p:nvSpPr>
          <p:cNvPr id="62" name="Google Shape;62;p18"/>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grpSp>
        <p:nvGrpSpPr>
          <p:cNvPr id="63" name="Google Shape;63;p18"/>
          <p:cNvGrpSpPr/>
          <p:nvPr/>
        </p:nvGrpSpPr>
        <p:grpSpPr>
          <a:xfrm rot="5400000">
            <a:off x="1045139" y="1678105"/>
            <a:ext cx="3123347" cy="3089730"/>
            <a:chOff x="895350" y="3313113"/>
            <a:chExt cx="3613151" cy="2790825"/>
          </a:xfrm>
        </p:grpSpPr>
        <p:sp>
          <p:nvSpPr>
            <p:cNvPr id="64" name="Google Shape;64;p18"/>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5" name="Google Shape;65;p18"/>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6" name="Google Shape;66;p18"/>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7" name="Google Shape;67;p18"/>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8" name="Google Shape;68;p18"/>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69" name="Google Shape;69;p18"/>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0" name="Google Shape;70;p18"/>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1" name="Google Shape;71;p18"/>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2" name="Google Shape;72;p18"/>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3" name="Google Shape;73;p18"/>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4" name="Google Shape;74;p18"/>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75" name="Google Shape;75;p18"/>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76" name="Google Shape;76;p18"/>
          <p:cNvSpPr/>
          <p:nvPr>
            <p:ph idx="2" type="pic"/>
          </p:nvPr>
        </p:nvSpPr>
        <p:spPr>
          <a:xfrm>
            <a:off x="1249168" y="1824285"/>
            <a:ext cx="2715289" cy="2776308"/>
          </a:xfrm>
          <a:prstGeom prst="rect">
            <a:avLst/>
          </a:prstGeom>
          <a:solidFill>
            <a:schemeClr val="lt2"/>
          </a:solidFill>
          <a:ln cap="flat" cmpd="sng" w="38100">
            <a:solidFill>
              <a:schemeClr val="lt1"/>
            </a:solidFill>
            <a:prstDash val="solid"/>
            <a:round/>
            <a:headEnd len="sm" w="sm" type="none"/>
            <a:tailEnd len="sm" w="sm" type="none"/>
          </a:ln>
        </p:spPr>
      </p:sp>
      <p:sp>
        <p:nvSpPr>
          <p:cNvPr id="77" name="Google Shape;77;p18"/>
          <p:cNvSpPr txBox="1"/>
          <p:nvPr>
            <p:ph idx="1" type="body"/>
          </p:nvPr>
        </p:nvSpPr>
        <p:spPr>
          <a:xfrm>
            <a:off x="123521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78" name="Google Shape;78;p18"/>
          <p:cNvGrpSpPr/>
          <p:nvPr/>
        </p:nvGrpSpPr>
        <p:grpSpPr>
          <a:xfrm rot="5400000">
            <a:off x="4517135" y="1678105"/>
            <a:ext cx="3123347" cy="3089730"/>
            <a:chOff x="895350" y="3313113"/>
            <a:chExt cx="3613151" cy="2790825"/>
          </a:xfrm>
        </p:grpSpPr>
        <p:sp>
          <p:nvSpPr>
            <p:cNvPr id="79" name="Google Shape;79;p18"/>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0" name="Google Shape;80;p18"/>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1" name="Google Shape;81;p18"/>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2" name="Google Shape;82;p18"/>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3" name="Google Shape;83;p18"/>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4" name="Google Shape;84;p18"/>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5" name="Google Shape;85;p18"/>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6" name="Google Shape;86;p18"/>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7" name="Google Shape;87;p18"/>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8" name="Google Shape;88;p18"/>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89" name="Google Shape;89;p18"/>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0" name="Google Shape;90;p18"/>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91" name="Google Shape;91;p18"/>
          <p:cNvSpPr/>
          <p:nvPr>
            <p:ph idx="3" type="pic"/>
          </p:nvPr>
        </p:nvSpPr>
        <p:spPr>
          <a:xfrm>
            <a:off x="4720924" y="1824285"/>
            <a:ext cx="2715768" cy="2776308"/>
          </a:xfrm>
          <a:prstGeom prst="rect">
            <a:avLst/>
          </a:prstGeom>
          <a:solidFill>
            <a:schemeClr val="lt2"/>
          </a:solidFill>
          <a:ln cap="flat" cmpd="sng" w="38100">
            <a:solidFill>
              <a:schemeClr val="lt1"/>
            </a:solidFill>
            <a:prstDash val="solid"/>
            <a:round/>
            <a:headEnd len="sm" w="sm" type="none"/>
            <a:tailEnd len="sm" w="sm" type="none"/>
          </a:ln>
        </p:spPr>
      </p:sp>
      <p:sp>
        <p:nvSpPr>
          <p:cNvPr id="92" name="Google Shape;92;p18"/>
          <p:cNvSpPr txBox="1"/>
          <p:nvPr>
            <p:ph idx="4" type="body"/>
          </p:nvPr>
        </p:nvSpPr>
        <p:spPr>
          <a:xfrm>
            <a:off x="4707208"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grpSp>
        <p:nvGrpSpPr>
          <p:cNvPr id="93" name="Google Shape;93;p18"/>
          <p:cNvGrpSpPr/>
          <p:nvPr/>
        </p:nvGrpSpPr>
        <p:grpSpPr>
          <a:xfrm rot="5400000">
            <a:off x="8019009" y="1678105"/>
            <a:ext cx="3123347" cy="3089730"/>
            <a:chOff x="895350" y="3313113"/>
            <a:chExt cx="3613151" cy="2790825"/>
          </a:xfrm>
        </p:grpSpPr>
        <p:sp>
          <p:nvSpPr>
            <p:cNvPr id="94" name="Google Shape;94;p18"/>
            <p:cNvSpPr/>
            <p:nvPr/>
          </p:nvSpPr>
          <p:spPr>
            <a:xfrm>
              <a:off x="963613" y="3725863"/>
              <a:ext cx="11113" cy="1952625"/>
            </a:xfrm>
            <a:custGeom>
              <a:rect b="b" l="l" r="r" t="t"/>
              <a:pathLst>
                <a:path extrusionOk="0" h="868" w="5">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5" name="Google Shape;95;p18"/>
            <p:cNvSpPr/>
            <p:nvPr/>
          </p:nvSpPr>
          <p:spPr>
            <a:xfrm>
              <a:off x="1350963" y="6038850"/>
              <a:ext cx="2736850" cy="11113"/>
            </a:xfrm>
            <a:custGeom>
              <a:rect b="b" l="l" r="r" t="t"/>
              <a:pathLst>
                <a:path extrusionOk="0" h="5" w="1216">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6" name="Google Shape;96;p18"/>
            <p:cNvSpPr/>
            <p:nvPr/>
          </p:nvSpPr>
          <p:spPr>
            <a:xfrm>
              <a:off x="1330325" y="3378200"/>
              <a:ext cx="2743200" cy="11113"/>
            </a:xfrm>
            <a:custGeom>
              <a:rect b="b" l="l" r="r" t="t"/>
              <a:pathLst>
                <a:path extrusionOk="0" h="5" w="1219">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7" name="Google Shape;97;p18"/>
            <p:cNvSpPr/>
            <p:nvPr/>
          </p:nvSpPr>
          <p:spPr>
            <a:xfrm>
              <a:off x="4443413" y="3759200"/>
              <a:ext cx="9525" cy="1919288"/>
            </a:xfrm>
            <a:custGeom>
              <a:rect b="b" l="l" r="r" t="t"/>
              <a:pathLst>
                <a:path extrusionOk="0" h="853" w="4">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8" name="Google Shape;98;p18"/>
            <p:cNvSpPr/>
            <p:nvPr/>
          </p:nvSpPr>
          <p:spPr>
            <a:xfrm>
              <a:off x="903288" y="5772150"/>
              <a:ext cx="341313" cy="331788"/>
            </a:xfrm>
            <a:custGeom>
              <a:rect b="b" l="l" r="r" t="t"/>
              <a:pathLst>
                <a:path extrusionOk="0" h="148" w="152">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99" name="Google Shape;99;p18"/>
            <p:cNvSpPr/>
            <p:nvPr/>
          </p:nvSpPr>
          <p:spPr>
            <a:xfrm>
              <a:off x="906463" y="5768975"/>
              <a:ext cx="341313" cy="323850"/>
            </a:xfrm>
            <a:custGeom>
              <a:rect b="b" l="l" r="r" t="t"/>
              <a:pathLst>
                <a:path extrusionOk="0" h="144" w="151">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0" name="Google Shape;100;p18"/>
            <p:cNvSpPr/>
            <p:nvPr/>
          </p:nvSpPr>
          <p:spPr>
            <a:xfrm>
              <a:off x="895350" y="3316288"/>
              <a:ext cx="363538" cy="328613"/>
            </a:xfrm>
            <a:custGeom>
              <a:rect b="b" l="l" r="r" t="t"/>
              <a:pathLst>
                <a:path extrusionOk="0" h="146" w="161">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1" name="Google Shape;101;p18"/>
            <p:cNvSpPr/>
            <p:nvPr/>
          </p:nvSpPr>
          <p:spPr>
            <a:xfrm>
              <a:off x="903288" y="3313113"/>
              <a:ext cx="336550" cy="338138"/>
            </a:xfrm>
            <a:custGeom>
              <a:rect b="b" l="l" r="r" t="t"/>
              <a:pathLst>
                <a:path extrusionOk="0" h="150" w="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2" name="Google Shape;102;p18"/>
            <p:cNvSpPr/>
            <p:nvPr/>
          </p:nvSpPr>
          <p:spPr>
            <a:xfrm>
              <a:off x="4162425" y="3344863"/>
              <a:ext cx="334963" cy="328613"/>
            </a:xfrm>
            <a:custGeom>
              <a:rect b="b" l="l" r="r" t="t"/>
              <a:pathLst>
                <a:path extrusionOk="0" h="146" w="149">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3" name="Google Shape;103;p18"/>
            <p:cNvSpPr/>
            <p:nvPr/>
          </p:nvSpPr>
          <p:spPr>
            <a:xfrm>
              <a:off x="4162425" y="3359150"/>
              <a:ext cx="334963" cy="309563"/>
            </a:xfrm>
            <a:custGeom>
              <a:rect b="b" l="l" r="r" t="t"/>
              <a:pathLst>
                <a:path extrusionOk="0" h="138" w="149">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4" name="Google Shape;104;p18"/>
            <p:cNvSpPr/>
            <p:nvPr/>
          </p:nvSpPr>
          <p:spPr>
            <a:xfrm>
              <a:off x="4205288" y="5753100"/>
              <a:ext cx="303213" cy="344488"/>
            </a:xfrm>
            <a:custGeom>
              <a:rect b="b" l="l" r="r" t="t"/>
              <a:pathLst>
                <a:path extrusionOk="0" h="153" w="135">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sp>
          <p:nvSpPr>
            <p:cNvPr id="105" name="Google Shape;105;p18"/>
            <p:cNvSpPr/>
            <p:nvPr/>
          </p:nvSpPr>
          <p:spPr>
            <a:xfrm>
              <a:off x="4202113" y="5762625"/>
              <a:ext cx="306388" cy="311150"/>
            </a:xfrm>
            <a:custGeom>
              <a:rect b="b" l="l" r="r" t="t"/>
              <a:pathLst>
                <a:path extrusionOk="0" h="138" w="136">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rgbClr val="4D290A"/>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Quattrocento Sans"/>
                <a:ea typeface="Quattrocento Sans"/>
                <a:cs typeface="Quattrocento Sans"/>
                <a:sym typeface="Quattrocento Sans"/>
              </a:endParaRPr>
            </a:p>
          </p:txBody>
        </p:sp>
      </p:grpSp>
      <p:sp>
        <p:nvSpPr>
          <p:cNvPr descr="An empty placeholder to add an image. Click on the placeholder and select the image that you wish to add." id="106" name="Google Shape;106;p18"/>
          <p:cNvSpPr/>
          <p:nvPr>
            <p:ph idx="5" type="pic"/>
          </p:nvPr>
        </p:nvSpPr>
        <p:spPr>
          <a:xfrm>
            <a:off x="8222798" y="1824285"/>
            <a:ext cx="2715768" cy="2776308"/>
          </a:xfrm>
          <a:prstGeom prst="rect">
            <a:avLst/>
          </a:prstGeom>
          <a:solidFill>
            <a:schemeClr val="lt2"/>
          </a:solidFill>
          <a:ln cap="flat" cmpd="sng" w="38100">
            <a:solidFill>
              <a:schemeClr val="lt1"/>
            </a:solidFill>
            <a:prstDash val="solid"/>
            <a:round/>
            <a:headEnd len="sm" w="sm" type="none"/>
            <a:tailEnd len="sm" w="sm" type="none"/>
          </a:ln>
        </p:spPr>
      </p:sp>
      <p:sp>
        <p:nvSpPr>
          <p:cNvPr id="107" name="Google Shape;107;p18"/>
          <p:cNvSpPr txBox="1"/>
          <p:nvPr>
            <p:ph idx="6" type="body"/>
          </p:nvPr>
        </p:nvSpPr>
        <p:spPr>
          <a:xfrm>
            <a:off x="8209082" y="4947405"/>
            <a:ext cx="2743200"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600"/>
              </a:spcBef>
              <a:spcAft>
                <a:spcPts val="0"/>
              </a:spcAft>
              <a:buClr>
                <a:schemeClr val="dk1"/>
              </a:buClr>
              <a:buSzPts val="1600"/>
              <a:buNone/>
              <a:defRPr sz="1600"/>
            </a:lvl1pPr>
            <a:lvl2pPr indent="-228600" lvl="1" marL="914400" algn="l">
              <a:lnSpc>
                <a:spcPct val="100000"/>
              </a:lnSpc>
              <a:spcBef>
                <a:spcPts val="1200"/>
              </a:spcBef>
              <a:spcAft>
                <a:spcPts val="0"/>
              </a:spcAft>
              <a:buClr>
                <a:schemeClr val="dk1"/>
              </a:buClr>
              <a:buSzPts val="1400"/>
              <a:buNone/>
              <a:defRPr sz="1400"/>
            </a:lvl2pPr>
            <a:lvl3pPr indent="-228600" lvl="2" marL="1371600" algn="l">
              <a:lnSpc>
                <a:spcPct val="100000"/>
              </a:lnSpc>
              <a:spcBef>
                <a:spcPts val="800"/>
              </a:spcBef>
              <a:spcAft>
                <a:spcPts val="0"/>
              </a:spcAft>
              <a:buClr>
                <a:schemeClr val="dk1"/>
              </a:buClr>
              <a:buSzPts val="1200"/>
              <a:buNone/>
              <a:defRPr sz="1200"/>
            </a:lvl3pPr>
            <a:lvl4pPr indent="-228600" lvl="3" marL="1828800" algn="l">
              <a:lnSpc>
                <a:spcPct val="100000"/>
              </a:lnSpc>
              <a:spcBef>
                <a:spcPts val="600"/>
              </a:spcBef>
              <a:spcAft>
                <a:spcPts val="0"/>
              </a:spcAft>
              <a:buClr>
                <a:schemeClr val="dk1"/>
              </a:buClr>
              <a:buSzPts val="1000"/>
              <a:buNone/>
              <a:defRPr sz="1000"/>
            </a:lvl4pPr>
            <a:lvl5pPr indent="-228600" lvl="4" marL="2286000" algn="l">
              <a:lnSpc>
                <a:spcPct val="100000"/>
              </a:lnSpc>
              <a:spcBef>
                <a:spcPts val="600"/>
              </a:spcBef>
              <a:spcAft>
                <a:spcPts val="0"/>
              </a:spcAft>
              <a:buClr>
                <a:schemeClr val="dk1"/>
              </a:buClr>
              <a:buSzPts val="1000"/>
              <a:buNone/>
              <a:defRPr sz="1000"/>
            </a:lvl5pPr>
            <a:lvl6pPr indent="-228600" lvl="5" marL="2743200" algn="l">
              <a:lnSpc>
                <a:spcPct val="90000"/>
              </a:lnSpc>
              <a:spcBef>
                <a:spcPts val="600"/>
              </a:spcBef>
              <a:spcAft>
                <a:spcPts val="0"/>
              </a:spcAft>
              <a:buClr>
                <a:schemeClr val="dk1"/>
              </a:buClr>
              <a:buSzPts val="1000"/>
              <a:buNone/>
              <a:defRPr sz="1000"/>
            </a:lvl6pPr>
            <a:lvl7pPr indent="-228600" lvl="6" marL="3200400" algn="l">
              <a:lnSpc>
                <a:spcPct val="90000"/>
              </a:lnSpc>
              <a:spcBef>
                <a:spcPts val="600"/>
              </a:spcBef>
              <a:spcAft>
                <a:spcPts val="0"/>
              </a:spcAft>
              <a:buClr>
                <a:schemeClr val="dk1"/>
              </a:buClr>
              <a:buSzPts val="1000"/>
              <a:buNone/>
              <a:defRPr sz="1000"/>
            </a:lvl7pPr>
            <a:lvl8pPr indent="-228600" lvl="7" marL="3657600" algn="l">
              <a:lnSpc>
                <a:spcPct val="90000"/>
              </a:lnSpc>
              <a:spcBef>
                <a:spcPts val="600"/>
              </a:spcBef>
              <a:spcAft>
                <a:spcPts val="0"/>
              </a:spcAft>
              <a:buClr>
                <a:schemeClr val="dk1"/>
              </a:buClr>
              <a:buSzPts val="1000"/>
              <a:buNone/>
              <a:defRPr sz="1000"/>
            </a:lvl8pPr>
            <a:lvl9pPr indent="-228600" lvl="8" marL="4114800" algn="l">
              <a:lnSpc>
                <a:spcPct val="90000"/>
              </a:lnSpc>
              <a:spcBef>
                <a:spcPts val="600"/>
              </a:spcBef>
              <a:spcAft>
                <a:spcPts val="0"/>
              </a:spcAft>
              <a:buClr>
                <a:schemeClr val="dk1"/>
              </a:buClr>
              <a:buSzPts val="1000"/>
              <a:buNone/>
              <a:defRPr sz="1000"/>
            </a:lvl9pPr>
          </a:lstStyle>
          <a:p/>
        </p:txBody>
      </p:sp>
      <p:sp>
        <p:nvSpPr>
          <p:cNvPr id="108" name="Google Shape;108;p18"/>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09" name="Google Shape;109;p18"/>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8"/>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1" name="Shape 111"/>
        <p:cNvGrpSpPr/>
        <p:nvPr/>
      </p:nvGrpSpPr>
      <p:grpSpPr>
        <a:xfrm>
          <a:off x="0" y="0"/>
          <a:ext cx="0" cy="0"/>
          <a:chOff x="0" y="0"/>
          <a:chExt cx="0" cy="0"/>
        </a:xfrm>
      </p:grpSpPr>
      <p:sp>
        <p:nvSpPr>
          <p:cNvPr id="112" name="Google Shape;112;p20"/>
          <p:cNvSpPr txBox="1"/>
          <p:nvPr>
            <p:ph type="title"/>
          </p:nvPr>
        </p:nvSpPr>
        <p:spPr>
          <a:xfrm>
            <a:off x="4265613" y="1828800"/>
            <a:ext cx="6858002" cy="1828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4400"/>
              <a:buFont typeface="Quattrocento Sans"/>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20"/>
          <p:cNvSpPr txBox="1"/>
          <p:nvPr>
            <p:ph idx="1" type="body"/>
          </p:nvPr>
        </p:nvSpPr>
        <p:spPr>
          <a:xfrm>
            <a:off x="4265610" y="3733800"/>
            <a:ext cx="6858002" cy="914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Clr>
                <a:schemeClr val="dk1"/>
              </a:buClr>
              <a:buSzPts val="2400"/>
              <a:buNone/>
              <a:defRPr sz="2400">
                <a:solidFill>
                  <a:schemeClr val="dk1"/>
                </a:solidFill>
              </a:defRPr>
            </a:lvl1pPr>
            <a:lvl2pPr indent="-228600" lvl="1" marL="914400" algn="l">
              <a:lnSpc>
                <a:spcPct val="100000"/>
              </a:lnSpc>
              <a:spcBef>
                <a:spcPts val="1200"/>
              </a:spcBef>
              <a:spcAft>
                <a:spcPts val="0"/>
              </a:spcAft>
              <a:buClr>
                <a:srgbClr val="BA9789"/>
              </a:buClr>
              <a:buSzPts val="2000"/>
              <a:buNone/>
              <a:defRPr sz="2000">
                <a:solidFill>
                  <a:srgbClr val="BA9789"/>
                </a:solidFill>
              </a:defRPr>
            </a:lvl2pPr>
            <a:lvl3pPr indent="-228600" lvl="2" marL="1371600" algn="l">
              <a:lnSpc>
                <a:spcPct val="100000"/>
              </a:lnSpc>
              <a:spcBef>
                <a:spcPts val="800"/>
              </a:spcBef>
              <a:spcAft>
                <a:spcPts val="0"/>
              </a:spcAft>
              <a:buClr>
                <a:srgbClr val="BA9789"/>
              </a:buClr>
              <a:buSzPts val="1800"/>
              <a:buNone/>
              <a:defRPr sz="1800">
                <a:solidFill>
                  <a:srgbClr val="BA9789"/>
                </a:solidFill>
              </a:defRPr>
            </a:lvl3pPr>
            <a:lvl4pPr indent="-228600" lvl="3" marL="1828800" algn="l">
              <a:lnSpc>
                <a:spcPct val="100000"/>
              </a:lnSpc>
              <a:spcBef>
                <a:spcPts val="600"/>
              </a:spcBef>
              <a:spcAft>
                <a:spcPts val="0"/>
              </a:spcAft>
              <a:buClr>
                <a:srgbClr val="BA9789"/>
              </a:buClr>
              <a:buSzPts val="1600"/>
              <a:buNone/>
              <a:defRPr sz="1600">
                <a:solidFill>
                  <a:srgbClr val="BA9789"/>
                </a:solidFill>
              </a:defRPr>
            </a:lvl4pPr>
            <a:lvl5pPr indent="-228600" lvl="4" marL="2286000" algn="l">
              <a:lnSpc>
                <a:spcPct val="100000"/>
              </a:lnSpc>
              <a:spcBef>
                <a:spcPts val="600"/>
              </a:spcBef>
              <a:spcAft>
                <a:spcPts val="0"/>
              </a:spcAft>
              <a:buClr>
                <a:srgbClr val="BA9789"/>
              </a:buClr>
              <a:buSzPts val="1600"/>
              <a:buNone/>
              <a:defRPr sz="1600">
                <a:solidFill>
                  <a:srgbClr val="BA9789"/>
                </a:solidFill>
              </a:defRPr>
            </a:lvl5pPr>
            <a:lvl6pPr indent="-228600" lvl="5" marL="2743200" algn="l">
              <a:lnSpc>
                <a:spcPct val="90000"/>
              </a:lnSpc>
              <a:spcBef>
                <a:spcPts val="600"/>
              </a:spcBef>
              <a:spcAft>
                <a:spcPts val="0"/>
              </a:spcAft>
              <a:buClr>
                <a:srgbClr val="BA9789"/>
              </a:buClr>
              <a:buSzPts val="1600"/>
              <a:buNone/>
              <a:defRPr sz="1600">
                <a:solidFill>
                  <a:srgbClr val="BA9789"/>
                </a:solidFill>
              </a:defRPr>
            </a:lvl6pPr>
            <a:lvl7pPr indent="-228600" lvl="6" marL="3200400" algn="l">
              <a:lnSpc>
                <a:spcPct val="90000"/>
              </a:lnSpc>
              <a:spcBef>
                <a:spcPts val="600"/>
              </a:spcBef>
              <a:spcAft>
                <a:spcPts val="0"/>
              </a:spcAft>
              <a:buClr>
                <a:srgbClr val="BA9789"/>
              </a:buClr>
              <a:buSzPts val="1600"/>
              <a:buNone/>
              <a:defRPr sz="1600">
                <a:solidFill>
                  <a:srgbClr val="BA9789"/>
                </a:solidFill>
              </a:defRPr>
            </a:lvl7pPr>
            <a:lvl8pPr indent="-228600" lvl="7" marL="3657600" algn="l">
              <a:lnSpc>
                <a:spcPct val="90000"/>
              </a:lnSpc>
              <a:spcBef>
                <a:spcPts val="600"/>
              </a:spcBef>
              <a:spcAft>
                <a:spcPts val="0"/>
              </a:spcAft>
              <a:buClr>
                <a:srgbClr val="BA9789"/>
              </a:buClr>
              <a:buSzPts val="1600"/>
              <a:buNone/>
              <a:defRPr sz="1600">
                <a:solidFill>
                  <a:srgbClr val="BA9789"/>
                </a:solidFill>
              </a:defRPr>
            </a:lvl8pPr>
            <a:lvl9pPr indent="-228600" lvl="8" marL="4114800" algn="l">
              <a:lnSpc>
                <a:spcPct val="90000"/>
              </a:lnSpc>
              <a:spcBef>
                <a:spcPts val="600"/>
              </a:spcBef>
              <a:spcAft>
                <a:spcPts val="0"/>
              </a:spcAft>
              <a:buClr>
                <a:srgbClr val="BA9789"/>
              </a:buClr>
              <a:buSzPts val="1600"/>
              <a:buNone/>
              <a:defRPr sz="1600">
                <a:solidFill>
                  <a:srgbClr val="BA9789"/>
                </a:solidFill>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21"/>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4D290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21"/>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17" name="Google Shape;117;p21"/>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21"/>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sp>
        <p:nvSpPr>
          <p:cNvPr id="120" name="Google Shape;120;p2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21" name="Google Shape;121;p2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p22"/>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mc:AlternateContent>
    <mc:Choice Requires="p14">
      <p:transition spd="slow" p14:dur="700">
        <p:fad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6"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2.pn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6" Type="http://schemas.openxmlformats.org/officeDocument/2006/relationships/theme" Target="../theme/theme2.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3"/>
          <p:cNvSpPr txBox="1"/>
          <p:nvPr>
            <p:ph type="title"/>
          </p:nvPr>
        </p:nvSpPr>
        <p:spPr>
          <a:xfrm>
            <a:off x="1065212" y="304800"/>
            <a:ext cx="10058402" cy="12192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4D290A"/>
              </a:buClr>
              <a:buSzPts val="3600"/>
              <a:buFont typeface="Quattrocento Sans"/>
              <a:buNone/>
              <a:defRPr b="0" i="0" sz="3600" u="none" cap="none" strike="noStrike">
                <a:solidFill>
                  <a:srgbClr val="4D290A"/>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3"/>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1pPr>
            <a:lvl2pPr indent="-355600" lvl="1" marL="9144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indent="-342900" lvl="2" marL="1371600"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indent="-330200" lvl="3" marL="18288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indent="-330200" lvl="4" marL="22860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indent="-330200" lvl="5" marL="2743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indent="-330200" lvl="6" marL="32004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indent="-330200" lvl="7" marL="36576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indent="-330200" lvl="8" marL="41148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12" name="Google Shape;12;p13"/>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13" name="Google Shape;13;p13"/>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 name="Google Shape;14;p13"/>
          <p:cNvSpPr txBox="1"/>
          <p:nvPr>
            <p:ph idx="10" type="dt"/>
          </p:nvPr>
        </p:nvSpPr>
        <p:spPr>
          <a:xfrm>
            <a:off x="8075611" y="6019801"/>
            <a:ext cx="139626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25" name="Shape 225"/>
        <p:cNvGrpSpPr/>
        <p:nvPr/>
      </p:nvGrpSpPr>
      <p:grpSpPr>
        <a:xfrm>
          <a:off x="0" y="0"/>
          <a:ext cx="0" cy="0"/>
          <a:chOff x="0" y="0"/>
          <a:chExt cx="0" cy="0"/>
        </a:xfrm>
      </p:grpSpPr>
      <p:sp>
        <p:nvSpPr>
          <p:cNvPr id="226" name="Google Shape;226;g15687b8a777_0_232"/>
          <p:cNvSpPr txBox="1"/>
          <p:nvPr>
            <p:ph type="title"/>
          </p:nvPr>
        </p:nvSpPr>
        <p:spPr>
          <a:xfrm>
            <a:off x="1065212" y="304800"/>
            <a:ext cx="10058400" cy="12192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rgbClr val="4D290A"/>
              </a:buClr>
              <a:buSzPts val="3600"/>
              <a:buFont typeface="Quattrocento Sans"/>
              <a:buNone/>
              <a:defRPr b="0" i="0" sz="3600" u="none" cap="none" strike="noStrike">
                <a:solidFill>
                  <a:srgbClr val="4D290A"/>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27" name="Google Shape;227;g15687b8a777_0_232"/>
          <p:cNvSpPr txBox="1"/>
          <p:nvPr>
            <p:ph idx="1" type="body"/>
          </p:nvPr>
        </p:nvSpPr>
        <p:spPr>
          <a:xfrm>
            <a:off x="1065214" y="1752600"/>
            <a:ext cx="10058400" cy="4229100"/>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100000"/>
              </a:lnSpc>
              <a:spcBef>
                <a:spcPts val="180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1pPr>
            <a:lvl2pPr indent="-355600" lvl="1" marL="914400" marR="0" rtl="0" algn="l">
              <a:lnSpc>
                <a:spcPct val="100000"/>
              </a:lnSpc>
              <a:spcBef>
                <a:spcPts val="12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2pPr>
            <a:lvl3pPr indent="-342900" lvl="2" marL="1371600" marR="0" rtl="0" algn="l">
              <a:lnSpc>
                <a:spcPct val="100000"/>
              </a:lnSpc>
              <a:spcBef>
                <a:spcPts val="800"/>
              </a:spcBef>
              <a:spcAft>
                <a:spcPts val="0"/>
              </a:spcAft>
              <a:buClr>
                <a:schemeClr val="dk1"/>
              </a:buClr>
              <a:buSzPts val="1800"/>
              <a:buFont typeface="Arial"/>
              <a:buChar char="•"/>
              <a:defRPr b="0" i="0" sz="1800" u="none" cap="none" strike="noStrike">
                <a:solidFill>
                  <a:schemeClr val="dk1"/>
                </a:solidFill>
                <a:latin typeface="Quattrocento Sans"/>
                <a:ea typeface="Quattrocento Sans"/>
                <a:cs typeface="Quattrocento Sans"/>
                <a:sym typeface="Quattrocento Sans"/>
              </a:defRPr>
            </a:lvl3pPr>
            <a:lvl4pPr indent="-330200" lvl="3" marL="18288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4pPr>
            <a:lvl5pPr indent="-330200" lvl="4" marL="2286000" marR="0" rtl="0" algn="l">
              <a:lnSpc>
                <a:spcPct val="10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5pPr>
            <a:lvl6pPr indent="-330200" lvl="5" marL="27432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6pPr>
            <a:lvl7pPr indent="-330200" lvl="6" marL="32004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7pPr>
            <a:lvl8pPr indent="-330200" lvl="7" marL="36576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8pPr>
            <a:lvl9pPr indent="-330200" lvl="8" marL="4114800" marR="0" rtl="0" algn="l">
              <a:lnSpc>
                <a:spcPct val="90000"/>
              </a:lnSpc>
              <a:spcBef>
                <a:spcPts val="600"/>
              </a:spcBef>
              <a:spcAft>
                <a:spcPts val="0"/>
              </a:spcAft>
              <a:buClr>
                <a:schemeClr val="dk1"/>
              </a:buClr>
              <a:buSzPts val="1600"/>
              <a:buFont typeface="Arial"/>
              <a:buChar char="•"/>
              <a:defRPr b="0" i="0" sz="1600" u="none" cap="none" strike="noStrike">
                <a:solidFill>
                  <a:schemeClr val="dk1"/>
                </a:solidFill>
                <a:latin typeface="Quattrocento Sans"/>
                <a:ea typeface="Quattrocento Sans"/>
                <a:cs typeface="Quattrocento Sans"/>
                <a:sym typeface="Quattrocento Sans"/>
              </a:defRPr>
            </a:lvl9pPr>
          </a:lstStyle>
          <a:p/>
        </p:txBody>
      </p:sp>
      <p:sp>
        <p:nvSpPr>
          <p:cNvPr id="228" name="Google Shape;228;g15687b8a777_0_232"/>
          <p:cNvSpPr txBox="1"/>
          <p:nvPr>
            <p:ph idx="12" type="sldNum"/>
          </p:nvPr>
        </p:nvSpPr>
        <p:spPr>
          <a:xfrm>
            <a:off x="1065213" y="6019801"/>
            <a:ext cx="762000" cy="228600"/>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1pPr>
            <a:lvl2pPr indent="0" lvl="1"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2pPr>
            <a:lvl3pPr indent="0" lvl="2"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3pPr>
            <a:lvl4pPr indent="0" lvl="3"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4pPr>
            <a:lvl5pPr indent="0" lvl="4"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5pPr>
            <a:lvl6pPr indent="0" lvl="5"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6pPr>
            <a:lvl7pPr indent="0" lvl="6"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7pPr>
            <a:lvl8pPr indent="0" lvl="7"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8pPr>
            <a:lvl9pPr indent="0" lvl="8" marL="0" marR="0" rtl="0" algn="l">
              <a:lnSpc>
                <a:spcPct val="100000"/>
              </a:lnSpc>
              <a:spcBef>
                <a:spcPts val="0"/>
              </a:spcBef>
              <a:spcAft>
                <a:spcPts val="0"/>
              </a:spcAft>
              <a:buClr>
                <a:srgbClr val="000000"/>
              </a:buClr>
              <a:buSzPts val="1100"/>
              <a:buFont typeface="Arial"/>
              <a:buNone/>
              <a:defRPr b="0" i="0" sz="1100" u="none" cap="none" strike="noStrike">
                <a:solidFill>
                  <a:schemeClr val="dk1"/>
                </a:solidFill>
                <a:latin typeface="Quattrocento Sans"/>
                <a:ea typeface="Quattrocento Sans"/>
                <a:cs typeface="Quattrocento Sans"/>
                <a:sym typeface="Quattrocento Sans"/>
              </a:defRPr>
            </a:lvl9pPr>
          </a:lstStyle>
          <a:p>
            <a:pPr indent="0" lvl="0" marL="0" rtl="0" algn="l">
              <a:spcBef>
                <a:spcPts val="0"/>
              </a:spcBef>
              <a:spcAft>
                <a:spcPts val="0"/>
              </a:spcAft>
              <a:buNone/>
            </a:pPr>
            <a:fld id="{00000000-1234-1234-1234-123412341234}" type="slidenum">
              <a:rPr lang="en-GB"/>
              <a:t>‹#›</a:t>
            </a:fld>
            <a:endParaRPr/>
          </a:p>
        </p:txBody>
      </p:sp>
      <p:sp>
        <p:nvSpPr>
          <p:cNvPr id="229" name="Google Shape;229;g15687b8a777_0_232"/>
          <p:cNvSpPr txBox="1"/>
          <p:nvPr>
            <p:ph idx="11" type="ftr"/>
          </p:nvPr>
        </p:nvSpPr>
        <p:spPr>
          <a:xfrm>
            <a:off x="1979613" y="6019801"/>
            <a:ext cx="59436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230" name="Google Shape;230;g15687b8a777_0_232"/>
          <p:cNvSpPr txBox="1"/>
          <p:nvPr>
            <p:ph idx="10" type="dt"/>
          </p:nvPr>
        </p:nvSpPr>
        <p:spPr>
          <a:xfrm>
            <a:off x="8075611" y="6019801"/>
            <a:ext cx="1396200" cy="2286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100" u="none" cap="none" strike="noStrike">
                <a:solidFill>
                  <a:schemeClr val="dk1"/>
                </a:solidFill>
                <a:latin typeface="Quattrocento Sans"/>
                <a:ea typeface="Quattrocento Sans"/>
                <a:cs typeface="Quattrocento Sans"/>
                <a:sym typeface="Quattrocento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Quattrocento Sans"/>
                <a:ea typeface="Quattrocento Sans"/>
                <a:cs typeface="Quattrocento Sans"/>
                <a:sym typeface="Quattrocento Sans"/>
              </a:defRPr>
            </a:lvl9pPr>
          </a:lstStyle>
          <a:p/>
        </p:txBody>
      </p:sp>
    </p:spTree>
  </p:cSld>
  <p:clrMap accent1="accent1" accent2="accent2" accent3="accent3" accent4="accent4" accent5="accent5" accent6="accent6" bg1="lt1" bg2="dk2" tx1="dk1" tx2="lt2" folHlink="folHlink" hlink="hlink"/>
  <p:sldLayoutIdLst>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1" Type="http://schemas.openxmlformats.org/officeDocument/2006/relationships/image" Target="../media/image11.png"/><Relationship Id="rId10"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png"/><Relationship Id="rId4" Type="http://schemas.openxmlformats.org/officeDocument/2006/relationships/image" Target="../media/image19.png"/><Relationship Id="rId9" Type="http://schemas.openxmlformats.org/officeDocument/2006/relationships/image" Target="../media/image16.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0.png"/><Relationship Id="rId8"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44" name="Shape 444"/>
        <p:cNvGrpSpPr/>
        <p:nvPr/>
      </p:nvGrpSpPr>
      <p:grpSpPr>
        <a:xfrm>
          <a:off x="0" y="0"/>
          <a:ext cx="0" cy="0"/>
          <a:chOff x="0" y="0"/>
          <a:chExt cx="0" cy="0"/>
        </a:xfrm>
      </p:grpSpPr>
      <p:sp>
        <p:nvSpPr>
          <p:cNvPr id="445" name="Google Shape;445;g28236c6b974_0_21"/>
          <p:cNvSpPr txBox="1"/>
          <p:nvPr>
            <p:ph type="ctrTitle"/>
          </p:nvPr>
        </p:nvSpPr>
        <p:spPr>
          <a:xfrm>
            <a:off x="1861225" y="1005425"/>
            <a:ext cx="6858000" cy="29409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4D290A"/>
              </a:buClr>
              <a:buSzPts val="2700"/>
              <a:buFont typeface="Quattrocento Sans"/>
              <a:buNone/>
            </a:pPr>
            <a:r>
              <a:rPr b="1" lang="en-GB" sz="3800">
                <a:solidFill>
                  <a:schemeClr val="accent3"/>
                </a:solidFill>
                <a:latin typeface="Arial"/>
                <a:ea typeface="Arial"/>
                <a:cs typeface="Arial"/>
                <a:sym typeface="Arial"/>
              </a:rPr>
              <a:t>Welcome to </a:t>
            </a:r>
            <a:br>
              <a:rPr b="1" lang="en-GB" sz="3800">
                <a:solidFill>
                  <a:schemeClr val="accent3"/>
                </a:solidFill>
                <a:latin typeface="Arial"/>
                <a:ea typeface="Arial"/>
                <a:cs typeface="Arial"/>
                <a:sym typeface="Arial"/>
              </a:rPr>
            </a:br>
            <a:r>
              <a:rPr b="1" lang="en-GB" sz="3800">
                <a:solidFill>
                  <a:schemeClr val="accent3"/>
                </a:solidFill>
                <a:latin typeface="Arial"/>
                <a:ea typeface="Arial"/>
                <a:cs typeface="Arial"/>
                <a:sym typeface="Arial"/>
              </a:rPr>
              <a:t>Al-Zaitoona Arabic School</a:t>
            </a:r>
            <a:endParaRPr b="1" sz="3800">
              <a:solidFill>
                <a:schemeClr val="accent3"/>
              </a:solidFill>
              <a:latin typeface="Arial"/>
              <a:ea typeface="Arial"/>
              <a:cs typeface="Arial"/>
              <a:sym typeface="Arial"/>
            </a:endParaRPr>
          </a:p>
          <a:p>
            <a:pPr indent="0" lvl="0" marL="0" rtl="0" algn="ctr">
              <a:lnSpc>
                <a:spcPct val="90000"/>
              </a:lnSpc>
              <a:spcBef>
                <a:spcPts val="0"/>
              </a:spcBef>
              <a:spcAft>
                <a:spcPts val="0"/>
              </a:spcAft>
              <a:buClr>
                <a:srgbClr val="4D290A"/>
              </a:buClr>
              <a:buSzPts val="2700"/>
              <a:buFont typeface="Quattrocento Sans"/>
              <a:buNone/>
            </a:pPr>
            <a:r>
              <a:rPr b="1" lang="en-GB" sz="3800">
                <a:solidFill>
                  <a:schemeClr val="accent3"/>
                </a:solidFill>
                <a:latin typeface="Arial"/>
                <a:ea typeface="Arial"/>
                <a:cs typeface="Arial"/>
                <a:sym typeface="Arial"/>
              </a:rPr>
              <a:t>2025-2026</a:t>
            </a:r>
            <a:br>
              <a:rPr lang="en-GB" sz="3500">
                <a:latin typeface="Arial"/>
                <a:ea typeface="Arial"/>
                <a:cs typeface="Arial"/>
                <a:sym typeface="Arial"/>
              </a:rPr>
            </a:br>
            <a:br>
              <a:rPr lang="en-GB" sz="3500">
                <a:latin typeface="Arial"/>
                <a:ea typeface="Arial"/>
                <a:cs typeface="Arial"/>
                <a:sym typeface="Arial"/>
              </a:rPr>
            </a:br>
            <a:r>
              <a:rPr b="1" lang="en-GB" sz="3800">
                <a:solidFill>
                  <a:schemeClr val="accent1"/>
                </a:solidFill>
                <a:latin typeface="Arial"/>
                <a:ea typeface="Arial"/>
                <a:cs typeface="Arial"/>
                <a:sym typeface="Arial"/>
              </a:rPr>
              <a:t>مرحباً بكم في مدرسة الزيتونة العربية</a:t>
            </a:r>
            <a:endParaRPr b="1" sz="3800">
              <a:solidFill>
                <a:schemeClr val="accent1"/>
              </a:solidFill>
              <a:latin typeface="Arial"/>
              <a:ea typeface="Arial"/>
              <a:cs typeface="Arial"/>
              <a:sym typeface="Arial"/>
            </a:endParaRPr>
          </a:p>
        </p:txBody>
      </p:sp>
      <p:sp>
        <p:nvSpPr>
          <p:cNvPr id="446" name="Google Shape;446;g28236c6b974_0_21"/>
          <p:cNvSpPr txBox="1"/>
          <p:nvPr>
            <p:ph idx="1" type="subTitle"/>
          </p:nvPr>
        </p:nvSpPr>
        <p:spPr>
          <a:xfrm>
            <a:off x="1057200" y="4885925"/>
            <a:ext cx="10077600" cy="914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b="1" lang="en-GB" sz="3400">
                <a:solidFill>
                  <a:schemeClr val="dk2"/>
                </a:solidFill>
                <a:latin typeface="Arial"/>
                <a:ea typeface="Arial"/>
                <a:cs typeface="Arial"/>
                <a:sym typeface="Arial"/>
              </a:rPr>
              <a:t>Sky Group                                 مجموعة السماء</a:t>
            </a:r>
            <a:endParaRPr sz="3400">
              <a:latin typeface="Arial"/>
              <a:ea typeface="Arial"/>
              <a:cs typeface="Arial"/>
              <a:sym typeface="Arial"/>
            </a:endParaRPr>
          </a:p>
        </p:txBody>
      </p:sp>
      <p:pic>
        <p:nvPicPr>
          <p:cNvPr id="447" name="Google Shape;447;g28236c6b974_0_21"/>
          <p:cNvPicPr preferRelativeResize="0"/>
          <p:nvPr/>
        </p:nvPicPr>
        <p:blipFill rotWithShape="1">
          <a:blip r:embed="rId4">
            <a:alphaModFix/>
          </a:blip>
          <a:srcRect b="0" l="0" r="0" t="0"/>
          <a:stretch/>
        </p:blipFill>
        <p:spPr>
          <a:xfrm>
            <a:off x="3956300" y="4238925"/>
            <a:ext cx="2029976" cy="198827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g30246f72daa_0_1"/>
          <p:cNvSpPr txBox="1"/>
          <p:nvPr>
            <p:ph type="title"/>
          </p:nvPr>
        </p:nvSpPr>
        <p:spPr>
          <a:xfrm>
            <a:off x="1465575" y="614175"/>
            <a:ext cx="10519200" cy="9159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55554"/>
              <a:buNone/>
            </a:pPr>
            <a:r>
              <a:rPr b="1" lang="en-GB">
                <a:latin typeface="Arial"/>
                <a:ea typeface="Arial"/>
                <a:cs typeface="Arial"/>
                <a:sym typeface="Arial"/>
              </a:rPr>
              <a:t>Islamic Study                                            التربية الإسلامية</a:t>
            </a:r>
            <a:endParaRPr b="1">
              <a:latin typeface="Arial"/>
              <a:ea typeface="Arial"/>
              <a:cs typeface="Arial"/>
              <a:sym typeface="Arial"/>
            </a:endParaRPr>
          </a:p>
        </p:txBody>
      </p:sp>
      <p:sp>
        <p:nvSpPr>
          <p:cNvPr id="511" name="Google Shape;511;g30246f72daa_0_1"/>
          <p:cNvSpPr txBox="1"/>
          <p:nvPr>
            <p:ph idx="1" type="body"/>
          </p:nvPr>
        </p:nvSpPr>
        <p:spPr>
          <a:xfrm>
            <a:off x="141412" y="2138775"/>
            <a:ext cx="4954500" cy="4188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1800"/>
              </a:spcBef>
              <a:spcAft>
                <a:spcPts val="0"/>
              </a:spcAft>
              <a:buSzPts val="1800"/>
              <a:buNone/>
            </a:pPr>
            <a:r>
              <a:rPr lang="en-GB" sz="2300">
                <a:latin typeface="Arial"/>
                <a:ea typeface="Arial"/>
                <a:cs typeface="Arial"/>
                <a:sym typeface="Arial"/>
              </a:rPr>
              <a:t>ِ</a:t>
            </a:r>
            <a:r>
              <a:rPr b="1" lang="en-GB" sz="2300">
                <a:solidFill>
                  <a:schemeClr val="dk2"/>
                </a:solidFill>
                <a:latin typeface="Arial"/>
                <a:ea typeface="Arial"/>
                <a:cs typeface="Arial"/>
                <a:sym typeface="Arial"/>
              </a:rPr>
              <a:t>Al-Tareeq Al-Moneer is a series of Islamic books that represent Islamic education lessons simply, easily and suitable for the age group. This series contains an interesting set of lessons that will enrich the young Muslim with knowledge and faith (Faith- Pillars of Islam- Morals of Islam- Prophet Mohd (PBUH)- Surahs-Prayers)</a:t>
            </a:r>
            <a:endParaRPr b="1" sz="2300">
              <a:solidFill>
                <a:schemeClr val="dk2"/>
              </a:solidFill>
              <a:latin typeface="Arial"/>
              <a:ea typeface="Arial"/>
              <a:cs typeface="Arial"/>
              <a:sym typeface="Arial"/>
            </a:endParaRPr>
          </a:p>
        </p:txBody>
      </p:sp>
      <p:sp>
        <p:nvSpPr>
          <p:cNvPr id="512" name="Google Shape;512;g30246f72daa_0_1"/>
          <p:cNvSpPr txBox="1"/>
          <p:nvPr>
            <p:ph idx="2" type="body"/>
          </p:nvPr>
        </p:nvSpPr>
        <p:spPr>
          <a:xfrm>
            <a:off x="6860625" y="2723325"/>
            <a:ext cx="4951500" cy="3018900"/>
          </a:xfrm>
          <a:prstGeom prst="rect">
            <a:avLst/>
          </a:prstGeom>
          <a:noFill/>
          <a:ln>
            <a:noFill/>
          </a:ln>
        </p:spPr>
        <p:txBody>
          <a:bodyPr anchorCtr="0" anchor="t" bIns="45700" lIns="91425" spcFirstLastPara="1" rIns="91425" wrap="square" tIns="45700">
            <a:normAutofit/>
          </a:bodyPr>
          <a:lstStyle/>
          <a:p>
            <a:pPr indent="0" lvl="0" marL="0" rtl="1" algn="r">
              <a:lnSpc>
                <a:spcPct val="100000"/>
              </a:lnSpc>
              <a:spcBef>
                <a:spcPts val="1800"/>
              </a:spcBef>
              <a:spcAft>
                <a:spcPts val="0"/>
              </a:spcAft>
              <a:buSzPts val="1800"/>
              <a:buNone/>
            </a:pPr>
            <a:r>
              <a:rPr b="1" lang="en-GB">
                <a:solidFill>
                  <a:schemeClr val="dk2"/>
                </a:solidFill>
                <a:latin typeface="Arial"/>
                <a:ea typeface="Arial"/>
                <a:cs typeface="Arial"/>
                <a:sym typeface="Arial"/>
              </a:rPr>
              <a:t>الطريق المنير هي سلسلة من الكتب الإسلامية تقدم دروس التربية الإسلامية بطريقة سهلة، مبسطة ومناسبة جداً للمراحل العمرية. تحتوي هذه السلسلة على مجموعة شيقة من الدروس التي تخص المسلم الصغير  وتثري لديه المعرفة والإيمان (العقيدة - اركان الإسلام - آداب الإسلام -النبي محمد عليه الصلاة والسلام - سور قرآنية _ أدعية )</a:t>
            </a:r>
            <a:endParaRPr b="1">
              <a:solidFill>
                <a:schemeClr val="dk2"/>
              </a:solidFill>
              <a:latin typeface="Arial"/>
              <a:ea typeface="Arial"/>
              <a:cs typeface="Arial"/>
              <a:sym typeface="Arial"/>
            </a:endParaRPr>
          </a:p>
        </p:txBody>
      </p:sp>
      <p:pic>
        <p:nvPicPr>
          <p:cNvPr id="513" name="Google Shape;513;g30246f72daa_0_1"/>
          <p:cNvPicPr preferRelativeResize="0"/>
          <p:nvPr/>
        </p:nvPicPr>
        <p:blipFill rotWithShape="1">
          <a:blip r:embed="rId3">
            <a:alphaModFix/>
          </a:blip>
          <a:srcRect b="0" l="0" r="0" t="0"/>
          <a:stretch/>
        </p:blipFill>
        <p:spPr>
          <a:xfrm>
            <a:off x="4999400" y="3829775"/>
            <a:ext cx="1861225" cy="2628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g282e075dea4_0_222"/>
          <p:cNvSpPr txBox="1"/>
          <p:nvPr/>
        </p:nvSpPr>
        <p:spPr>
          <a:xfrm>
            <a:off x="472825" y="2300100"/>
            <a:ext cx="10176000" cy="40866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rPr>
              <a:t>يصل الطلاب إلى المدرسة ويجتمعون في فصولهم </a:t>
            </a:r>
            <a:endParaRPr b="1" i="0" sz="1950" u="none" cap="none" strike="noStrike">
              <a:solidFill>
                <a:schemeClr val="dk2"/>
              </a:solidFil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rPr>
              <a:t>.تقوم المعلمة بتسجيل الحضور</a:t>
            </a:r>
            <a:endParaRPr b="1" i="0" sz="1950" u="none" cap="none" strike="noStrike">
              <a:solidFill>
                <a:schemeClr val="dk2"/>
              </a:solidFil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rPr>
              <a:t>تحية الصباح باللغة العربية: تعزيز مهارات اللغة، تسأل المعلمة الأطفال كيف يشعرون باللغة العربية. تساعدهم ذلك على ممارسة العربية الحوارية والتعبير عن مشاعرهم</a:t>
            </a:r>
            <a:endParaRPr b="1" i="0" sz="1950" u="none" cap="none" strike="noStrike">
              <a:solidFill>
                <a:schemeClr val="dk2"/>
              </a:solidFil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rPr>
              <a:t>مراجعة ما تم تعلمه الأسبوع الماضي: تراجع المعلمة ما تم تعلمه الطلاب في الأسبوع السابق. ويمكن أن يشمل ذلك المفردات والمفاهيم وأي معلومات مهمة. يساعد ذلك على تعزيز المعرفة المكتسبة</a:t>
            </a:r>
            <a:endParaRPr b="1" i="0" sz="1950" u="none" cap="none" strike="noStrike">
              <a:solidFill>
                <a:schemeClr val="dk2"/>
              </a:solidFil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rPr>
              <a:t>القراءة: حيث يقوم الطلاب بقراءة النص مناسب  لأعمارهم</a:t>
            </a:r>
            <a:endParaRPr b="1" i="0" sz="1950" u="none" cap="none" strike="noStrike">
              <a:solidFill>
                <a:schemeClr val="dk2"/>
              </a:solidFil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rPr>
              <a:t>مراجعة وتصحيح الواجبات: يوفر ذلك ردود فعل الطلاب ويساعدهم على فهم نقاط قوتهم ومجالات التحسين</a:t>
            </a:r>
            <a:endParaRPr b="1" i="0" sz="1950" u="none" cap="none" strike="noStrike">
              <a:solidFill>
                <a:schemeClr val="dk2"/>
              </a:solidFil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rPr>
              <a:t>زيارة للمكتبة: تشجع زيارة المكتبة المدرسية حب القراءة. يمكن للطلاب اختيار الكتب للقراءة بشكل مستقل أو مع زملائهم</a:t>
            </a:r>
            <a:endParaRPr b="1" i="0" sz="1950" u="none" cap="none" strike="noStrike">
              <a:solidFill>
                <a:schemeClr val="dk2"/>
              </a:solidFil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rPr>
              <a:t>أنشطة لتعزيز التعلم: تُجرى أنشطة ممتعة وتفاعلية ترتبط بدروس اليوم لتعزيز التعلم. قد تشمل ذلك الألعاب </a:t>
            </a:r>
            <a:endParaRPr b="1" i="0" sz="1950" u="none" cap="none" strike="noStrike">
              <a:solidFill>
                <a:schemeClr val="dk2"/>
              </a:solidFil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rPr>
              <a:t>استراحة الصباح: يتاح للطلاب فترة راحة للتواصل الاجتماعي وتناول الوجبات الخفيفة واستعادة النشاط </a:t>
            </a:r>
            <a:endParaRPr b="1" i="0" sz="1950" u="none" cap="none" strike="noStrike">
              <a:solidFill>
                <a:schemeClr val="dk2"/>
              </a:solidFil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rPr>
              <a:t>تلاوة القرآن: يقوم الطلاب تباعا بتلاوة القرآن، لتعزيز التعليم الديني والثقافي</a:t>
            </a:r>
            <a:endParaRPr b="1" i="0" sz="1950" u="none" cap="none" strike="noStrike">
              <a:solidFill>
                <a:schemeClr val="dk2"/>
              </a:solidFill>
            </a:endParaRPr>
          </a:p>
          <a:p>
            <a:pPr indent="0" lvl="0" marL="0" marR="0" rtl="0" algn="r">
              <a:lnSpc>
                <a:spcPct val="100000"/>
              </a:lnSpc>
              <a:spcBef>
                <a:spcPts val="0"/>
              </a:spcBef>
              <a:spcAft>
                <a:spcPts val="0"/>
              </a:spcAft>
              <a:buClr>
                <a:srgbClr val="000000"/>
              </a:buClr>
              <a:buSzPts val="1950"/>
              <a:buFont typeface="Arial"/>
              <a:buNone/>
            </a:pPr>
            <a:r>
              <a:rPr b="1" i="0" lang="en-GB" sz="1950" u="none" cap="none" strike="noStrike">
                <a:solidFill>
                  <a:schemeClr val="dk2"/>
                </a:solidFill>
              </a:rPr>
              <a:t>التعليم الإسلامي يهدف إلى تزويد الطلاب بفهم شامل للإسلام وقيمه ومبادئه</a:t>
            </a:r>
            <a:endParaRPr b="1" i="0" sz="2300" u="none" cap="none" strike="noStrike">
              <a:solidFill>
                <a:srgbClr val="000000"/>
              </a:solidFill>
            </a:endParaRPr>
          </a:p>
        </p:txBody>
      </p:sp>
      <p:sp>
        <p:nvSpPr>
          <p:cNvPr id="520" name="Google Shape;520;g282e075dea4_0_222"/>
          <p:cNvSpPr/>
          <p:nvPr/>
        </p:nvSpPr>
        <p:spPr>
          <a:xfrm>
            <a:off x="9467650" y="130450"/>
            <a:ext cx="2407500" cy="2254800"/>
          </a:xfrm>
          <a:prstGeom prst="wedgeEllipseCallout">
            <a:avLst>
              <a:gd fmla="val -68468" name="adj1"/>
              <a:gd fmla="val 16867"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2"/>
              </a:buClr>
              <a:buSzPts val="1100"/>
              <a:buFont typeface="Arial"/>
              <a:buNone/>
            </a:pPr>
            <a:r>
              <a:rPr b="1" i="0" lang="en-GB" sz="2600" u="none" cap="none" strike="noStrike">
                <a:solidFill>
                  <a:srgbClr val="29333F"/>
                </a:solidFill>
                <a:highlight>
                  <a:srgbClr val="D9EAD3"/>
                </a:highlight>
              </a:rPr>
              <a:t>نموذج عن يوم دراسي</a:t>
            </a:r>
            <a:endParaRPr b="1" i="0" sz="2600" u="none" cap="none" strike="noStrike">
              <a:solidFill>
                <a:srgbClr val="29333F"/>
              </a:solidFill>
              <a:highlight>
                <a:srgbClr val="D9EAD3"/>
              </a:highlight>
            </a:endParaRPr>
          </a:p>
          <a:p>
            <a:pPr indent="0" lvl="0" marL="0" marR="0" rtl="1" algn="ctr">
              <a:lnSpc>
                <a:spcPct val="90000"/>
              </a:lnSpc>
              <a:spcBef>
                <a:spcPts val="0"/>
              </a:spcBef>
              <a:spcAft>
                <a:spcPts val="0"/>
              </a:spcAft>
              <a:buClr>
                <a:schemeClr val="dk2"/>
              </a:buClr>
              <a:buSzPts val="1100"/>
              <a:buFont typeface="Arial"/>
              <a:buNone/>
            </a:pPr>
            <a:r>
              <a:rPr b="1" i="0" lang="en-GB" sz="2600" u="none" cap="none" strike="noStrike">
                <a:solidFill>
                  <a:srgbClr val="29333F"/>
                </a:solidFill>
                <a:highlight>
                  <a:srgbClr val="D9EAD3"/>
                </a:highlight>
              </a:rPr>
              <a:t>لصف السماء</a:t>
            </a:r>
            <a:endParaRPr b="1" i="0" sz="2600" u="none" cap="none" strike="noStrike">
              <a:solidFill>
                <a:srgbClr val="29333F"/>
              </a:solidFill>
              <a:highlight>
                <a:srgbClr val="D9EAD3"/>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4" name="Shape 524"/>
        <p:cNvGrpSpPr/>
        <p:nvPr/>
      </p:nvGrpSpPr>
      <p:grpSpPr>
        <a:xfrm>
          <a:off x="0" y="0"/>
          <a:ext cx="0" cy="0"/>
          <a:chOff x="0" y="0"/>
          <a:chExt cx="0" cy="0"/>
        </a:xfrm>
      </p:grpSpPr>
      <p:sp>
        <p:nvSpPr>
          <p:cNvPr id="525" name="Google Shape;525;p9"/>
          <p:cNvSpPr/>
          <p:nvPr/>
        </p:nvSpPr>
        <p:spPr>
          <a:xfrm>
            <a:off x="9317925" y="149075"/>
            <a:ext cx="2687700" cy="2093100"/>
          </a:xfrm>
          <a:prstGeom prst="wedgeEllipseCallout">
            <a:avLst>
              <a:gd fmla="val -48460" name="adj1"/>
              <a:gd fmla="val 7399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2"/>
              </a:buClr>
              <a:buSzPts val="1100"/>
              <a:buFont typeface="Arial"/>
              <a:buNone/>
            </a:pPr>
            <a:r>
              <a:rPr b="1" i="0" lang="en-GB" sz="2200" u="none" cap="none" strike="noStrike">
                <a:solidFill>
                  <a:srgbClr val="4D290A"/>
                </a:solidFill>
              </a:rPr>
              <a:t>A typical day in Sky group </a:t>
            </a:r>
            <a:endParaRPr b="1" i="0" sz="1500" u="none" cap="none" strike="noStrike">
              <a:solidFill>
                <a:srgbClr val="4D290A"/>
              </a:solidFill>
              <a:highlight>
                <a:srgbClr val="D9EAD3"/>
              </a:highlight>
            </a:endParaRPr>
          </a:p>
        </p:txBody>
      </p:sp>
      <p:sp>
        <p:nvSpPr>
          <p:cNvPr id="526" name="Google Shape;526;p9"/>
          <p:cNvSpPr txBox="1"/>
          <p:nvPr/>
        </p:nvSpPr>
        <p:spPr>
          <a:xfrm>
            <a:off x="327525" y="1807675"/>
            <a:ext cx="9456900" cy="48231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chemeClr val="dk2"/>
              </a:buClr>
              <a:buSzPts val="1600"/>
              <a:buAutoNum type="arabicPeriod"/>
            </a:pPr>
            <a:r>
              <a:rPr b="1" i="0" lang="en-GB" sz="1500" u="none" cap="none" strike="noStrike">
                <a:solidFill>
                  <a:schemeClr val="dk2"/>
                </a:solidFill>
              </a:rPr>
              <a:t>Registration  Students arrive at school and gather in their classrooms. </a:t>
            </a:r>
            <a:endParaRPr b="1" i="0" sz="1500" u="none" cap="none" strike="noStrike">
              <a:solidFill>
                <a:schemeClr val="dk2"/>
              </a:solidFill>
            </a:endParaRPr>
          </a:p>
          <a:p>
            <a:pPr indent="-330200" lvl="0" marL="457200" marR="0" rtl="0" algn="l">
              <a:lnSpc>
                <a:spcPct val="115000"/>
              </a:lnSpc>
              <a:spcBef>
                <a:spcPts val="0"/>
              </a:spcBef>
              <a:spcAft>
                <a:spcPts val="0"/>
              </a:spcAft>
              <a:buClr>
                <a:schemeClr val="dk2"/>
              </a:buClr>
              <a:buSzPts val="1600"/>
              <a:buAutoNum type="arabicPeriod"/>
            </a:pPr>
            <a:r>
              <a:rPr b="1" i="0" lang="en-GB" sz="1500" u="none" cap="none" strike="noStrike">
                <a:solidFill>
                  <a:schemeClr val="dk2"/>
                </a:solidFill>
              </a:rPr>
              <a:t>Morning Greeting in Arabic: To foster language skills, the teacher asks the children how they are feeling in Arabic. This helps them practice conversational Arabic and express their emotions.</a:t>
            </a:r>
            <a:endParaRPr b="1" i="0" sz="1500" u="none" cap="none" strike="noStrike">
              <a:solidFill>
                <a:schemeClr val="dk2"/>
              </a:solidFill>
            </a:endParaRPr>
          </a:p>
          <a:p>
            <a:pPr indent="-330200" lvl="0" marL="457200" marR="0" rtl="0" algn="l">
              <a:lnSpc>
                <a:spcPct val="115000"/>
              </a:lnSpc>
              <a:spcBef>
                <a:spcPts val="0"/>
              </a:spcBef>
              <a:spcAft>
                <a:spcPts val="0"/>
              </a:spcAft>
              <a:buClr>
                <a:schemeClr val="dk2"/>
              </a:buClr>
              <a:buSzPts val="1600"/>
              <a:buAutoNum type="arabicPeriod"/>
            </a:pPr>
            <a:r>
              <a:rPr b="1" i="0" lang="en-GB" sz="1500" u="none" cap="none" strike="noStrike">
                <a:solidFill>
                  <a:schemeClr val="dk2"/>
                </a:solidFill>
              </a:rPr>
              <a:t>Recap of Last Week's Learning : The teacher reviews what was learned in the previous week. This could include vocabulary, concepts, or any important information. It helps reinforce the knowledge acquired.</a:t>
            </a:r>
            <a:endParaRPr b="1" i="0" sz="1500" u="none" cap="none" strike="noStrike">
              <a:solidFill>
                <a:schemeClr val="dk2"/>
              </a:solidFill>
            </a:endParaRPr>
          </a:p>
          <a:p>
            <a:pPr indent="-330200" lvl="0" marL="457200" marR="0" rtl="0" algn="l">
              <a:lnSpc>
                <a:spcPct val="115000"/>
              </a:lnSpc>
              <a:spcBef>
                <a:spcPts val="0"/>
              </a:spcBef>
              <a:spcAft>
                <a:spcPts val="0"/>
              </a:spcAft>
              <a:buClr>
                <a:schemeClr val="dk2"/>
              </a:buClr>
              <a:buSzPts val="1600"/>
              <a:buAutoNum type="arabicPeriod"/>
            </a:pPr>
            <a:r>
              <a:rPr b="1" i="0" lang="en-GB" sz="1500" u="none" cap="none" strike="noStrike">
                <a:solidFill>
                  <a:schemeClr val="dk2"/>
                </a:solidFill>
              </a:rPr>
              <a:t>Reading : students read age-appropriate books.</a:t>
            </a:r>
            <a:endParaRPr b="1" i="0" sz="1500" u="none" cap="none" strike="noStrike">
              <a:solidFill>
                <a:schemeClr val="dk2"/>
              </a:solidFill>
            </a:endParaRPr>
          </a:p>
          <a:p>
            <a:pPr indent="-330200" lvl="0" marL="457200" marR="0" rtl="0" algn="l">
              <a:lnSpc>
                <a:spcPct val="115000"/>
              </a:lnSpc>
              <a:spcBef>
                <a:spcPts val="0"/>
              </a:spcBef>
              <a:spcAft>
                <a:spcPts val="0"/>
              </a:spcAft>
              <a:buClr>
                <a:schemeClr val="dk2"/>
              </a:buClr>
              <a:buSzPts val="1600"/>
              <a:buAutoNum type="arabicPeriod"/>
            </a:pPr>
            <a:r>
              <a:rPr b="1" i="0" lang="en-GB" sz="1500" u="none" cap="none" strike="noStrike">
                <a:solidFill>
                  <a:schemeClr val="dk2"/>
                </a:solidFill>
              </a:rPr>
              <a:t>Assignment Review and Marking: This provides feedback to students and helps them understand their strengths and areas for improvement.</a:t>
            </a:r>
            <a:endParaRPr b="1" i="0" sz="1500" u="none" cap="none" strike="noStrike">
              <a:solidFill>
                <a:schemeClr val="dk2"/>
              </a:solidFill>
            </a:endParaRPr>
          </a:p>
          <a:p>
            <a:pPr indent="-330200" lvl="0" marL="457200" marR="0" rtl="0" algn="l">
              <a:lnSpc>
                <a:spcPct val="115000"/>
              </a:lnSpc>
              <a:spcBef>
                <a:spcPts val="0"/>
              </a:spcBef>
              <a:spcAft>
                <a:spcPts val="0"/>
              </a:spcAft>
              <a:buClr>
                <a:schemeClr val="dk2"/>
              </a:buClr>
              <a:buSzPts val="1600"/>
              <a:buAutoNum type="arabicPeriod"/>
            </a:pPr>
            <a:r>
              <a:rPr b="1" i="0" lang="en-GB" sz="1500" u="none" cap="none" strike="noStrike">
                <a:solidFill>
                  <a:schemeClr val="dk2"/>
                </a:solidFill>
              </a:rPr>
              <a:t>Library Visit: A visit to the school library encourages a love for reading. Students can choose books to read independently or with their classmates.</a:t>
            </a:r>
            <a:endParaRPr b="1" i="0" sz="1500" u="none" cap="none" strike="noStrike">
              <a:solidFill>
                <a:schemeClr val="dk2"/>
              </a:solidFill>
            </a:endParaRPr>
          </a:p>
          <a:p>
            <a:pPr indent="-330200" lvl="0" marL="457200" marR="0" rtl="0" algn="l">
              <a:lnSpc>
                <a:spcPct val="115000"/>
              </a:lnSpc>
              <a:spcBef>
                <a:spcPts val="0"/>
              </a:spcBef>
              <a:spcAft>
                <a:spcPts val="0"/>
              </a:spcAft>
              <a:buClr>
                <a:schemeClr val="dk2"/>
              </a:buClr>
              <a:buSzPts val="1600"/>
              <a:buAutoNum type="arabicPeriod"/>
            </a:pPr>
            <a:r>
              <a:rPr b="1" i="0" lang="en-GB" sz="1500" u="none" cap="none" strike="noStrike">
                <a:solidFill>
                  <a:schemeClr val="dk2"/>
                </a:solidFill>
              </a:rPr>
              <a:t>Activities to Reinforce Learning: Fun and interactive activities related to the day's lessons are conducted to reinforce learning. This could include games</a:t>
            </a:r>
            <a:endParaRPr b="1" i="0" sz="1500" u="none" cap="none" strike="noStrike">
              <a:solidFill>
                <a:schemeClr val="dk2"/>
              </a:solidFill>
            </a:endParaRPr>
          </a:p>
          <a:p>
            <a:pPr indent="-330200" lvl="0" marL="457200" marR="0" rtl="0" algn="l">
              <a:lnSpc>
                <a:spcPct val="115000"/>
              </a:lnSpc>
              <a:spcBef>
                <a:spcPts val="0"/>
              </a:spcBef>
              <a:spcAft>
                <a:spcPts val="0"/>
              </a:spcAft>
              <a:buClr>
                <a:schemeClr val="dk2"/>
              </a:buClr>
              <a:buSzPts val="1600"/>
              <a:buAutoNum type="arabicPeriod"/>
            </a:pPr>
            <a:r>
              <a:rPr b="1" i="0" lang="en-GB" sz="1500" u="none" cap="none" strike="noStrike">
                <a:solidFill>
                  <a:schemeClr val="dk2"/>
                </a:solidFill>
              </a:rPr>
              <a:t>Morning Break: Students have a break to socialize, have snacks, and recharge </a:t>
            </a:r>
            <a:endParaRPr b="1" i="0" sz="1500" u="none" cap="none" strike="noStrike">
              <a:solidFill>
                <a:schemeClr val="dk2"/>
              </a:solidFill>
            </a:endParaRPr>
          </a:p>
          <a:p>
            <a:pPr indent="-330200" lvl="0" marL="457200" marR="0" rtl="0" algn="l">
              <a:lnSpc>
                <a:spcPct val="115000"/>
              </a:lnSpc>
              <a:spcBef>
                <a:spcPts val="0"/>
              </a:spcBef>
              <a:spcAft>
                <a:spcPts val="0"/>
              </a:spcAft>
              <a:buClr>
                <a:schemeClr val="dk2"/>
              </a:buClr>
              <a:buSzPts val="1600"/>
              <a:buAutoNum type="arabicPeriod"/>
            </a:pPr>
            <a:r>
              <a:rPr b="1" i="0" lang="en-GB" sz="1500" u="none" cap="none" strike="noStrike">
                <a:solidFill>
                  <a:schemeClr val="dk2"/>
                </a:solidFill>
              </a:rPr>
              <a:t>Recite Quran: Students engage in Quran recitation, promoting religious and cultural education.</a:t>
            </a:r>
            <a:endParaRPr b="1" i="0" sz="1500" u="none" cap="none" strike="noStrike">
              <a:solidFill>
                <a:schemeClr val="dk2"/>
              </a:solidFill>
            </a:endParaRPr>
          </a:p>
          <a:p>
            <a:pPr indent="-311150" lvl="0" marL="457200" marR="0" rtl="0" algn="l">
              <a:lnSpc>
                <a:spcPct val="115000"/>
              </a:lnSpc>
              <a:spcBef>
                <a:spcPts val="0"/>
              </a:spcBef>
              <a:spcAft>
                <a:spcPts val="0"/>
              </a:spcAft>
              <a:buClr>
                <a:schemeClr val="dk2"/>
              </a:buClr>
              <a:buSzPts val="1300"/>
              <a:buAutoNum type="arabicPeriod"/>
            </a:pPr>
            <a:r>
              <a:rPr b="1" i="0" lang="en-GB" sz="1500" u="none" cap="none" strike="noStrike">
                <a:solidFill>
                  <a:schemeClr val="dk2"/>
                </a:solidFill>
              </a:rPr>
              <a:t>Islamic Education aims to provide students with a well-rounded understanding of Islam, its values, principles</a:t>
            </a:r>
            <a:endParaRPr i="0" sz="1600" u="none" cap="none" strike="noStrike">
              <a:solidFill>
                <a:schemeClr val="dk2"/>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g285b32e52d3_0_0"/>
          <p:cNvSpPr/>
          <p:nvPr/>
        </p:nvSpPr>
        <p:spPr>
          <a:xfrm rot="-606480">
            <a:off x="8314502" y="166430"/>
            <a:ext cx="2538399" cy="2024011"/>
          </a:xfrm>
          <a:prstGeom prst="wedgeEllipseCallout">
            <a:avLst>
              <a:gd fmla="val -87499" name="adj1"/>
              <a:gd fmla="val 13790"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2"/>
              </a:buClr>
              <a:buSzPts val="1100"/>
              <a:buFont typeface="Arial"/>
              <a:buNone/>
            </a:pPr>
            <a:r>
              <a:rPr b="1" i="0" lang="en-GB" sz="2100" u="none" cap="none" strike="noStrike">
                <a:solidFill>
                  <a:srgbClr val="4D290A"/>
                </a:solidFill>
              </a:rPr>
              <a:t>Homework</a:t>
            </a:r>
            <a:endParaRPr b="1" i="0" sz="2100" u="none" cap="none" strike="noStrike">
              <a:solidFill>
                <a:srgbClr val="4D290A"/>
              </a:solidFill>
            </a:endParaRPr>
          </a:p>
          <a:p>
            <a:pPr indent="0" lvl="0" marL="0" marR="0" rtl="1" algn="ctr">
              <a:lnSpc>
                <a:spcPct val="90000"/>
              </a:lnSpc>
              <a:spcBef>
                <a:spcPts val="0"/>
              </a:spcBef>
              <a:spcAft>
                <a:spcPts val="0"/>
              </a:spcAft>
              <a:buClr>
                <a:schemeClr val="dk2"/>
              </a:buClr>
              <a:buSzPts val="1100"/>
              <a:buFont typeface="Arial"/>
              <a:buNone/>
            </a:pPr>
            <a:r>
              <a:rPr b="1" i="0" lang="en-GB" sz="2100" u="none" cap="none" strike="noStrike">
                <a:solidFill>
                  <a:srgbClr val="4D290A"/>
                </a:solidFill>
              </a:rPr>
              <a:t>الواجب المنزلي</a:t>
            </a:r>
            <a:endParaRPr b="1" i="0" sz="2100" u="none" cap="none" strike="noStrike">
              <a:solidFill>
                <a:srgbClr val="4D290A"/>
              </a:solidFill>
            </a:endParaRPr>
          </a:p>
        </p:txBody>
      </p:sp>
      <p:pic>
        <p:nvPicPr>
          <p:cNvPr id="533" name="Google Shape;533;g285b32e52d3_0_0"/>
          <p:cNvPicPr preferRelativeResize="0"/>
          <p:nvPr/>
        </p:nvPicPr>
        <p:blipFill rotWithShape="1">
          <a:blip r:embed="rId3">
            <a:alphaModFix/>
          </a:blip>
          <a:srcRect b="24508" l="28363" r="30847" t="23542"/>
          <a:stretch/>
        </p:blipFill>
        <p:spPr>
          <a:xfrm>
            <a:off x="530225" y="1707825"/>
            <a:ext cx="7072075" cy="48444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6"/>
          <p:cNvSpPr/>
          <p:nvPr/>
        </p:nvSpPr>
        <p:spPr>
          <a:xfrm>
            <a:off x="6368950" y="2930600"/>
            <a:ext cx="3095100" cy="2626500"/>
          </a:xfrm>
          <a:prstGeom prst="wedgeEllipseCallout">
            <a:avLst>
              <a:gd fmla="val -76069" name="adj1"/>
              <a:gd fmla="val 31024"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000"/>
              <a:buFont typeface="Arial"/>
              <a:buNone/>
            </a:pPr>
            <a:r>
              <a:rPr b="1" i="0" lang="en-GB" sz="2000" u="none" cap="none" strike="noStrike">
                <a:solidFill>
                  <a:srgbClr val="4D290A"/>
                </a:solidFill>
              </a:rPr>
              <a:t>Expectations in </a:t>
            </a:r>
            <a:r>
              <a:rPr b="1" i="0" lang="en-GB" sz="1900" u="none" cap="none" strike="noStrike">
                <a:solidFill>
                  <a:srgbClr val="4D290A"/>
                </a:solidFill>
              </a:rPr>
              <a:t>Sky Group</a:t>
            </a:r>
            <a:endParaRPr b="1" i="0" sz="1900" u="none" cap="none" strike="noStrike">
              <a:solidFill>
                <a:srgbClr val="4D290A"/>
              </a:solidFill>
            </a:endParaRPr>
          </a:p>
          <a:p>
            <a:pPr indent="0" lvl="0" marL="0" marR="0" rtl="1" algn="r">
              <a:lnSpc>
                <a:spcPct val="90000"/>
              </a:lnSpc>
              <a:spcBef>
                <a:spcPts val="0"/>
              </a:spcBef>
              <a:spcAft>
                <a:spcPts val="0"/>
              </a:spcAft>
              <a:buClr>
                <a:srgbClr val="000000"/>
              </a:buClr>
              <a:buSzPts val="3500"/>
              <a:buFont typeface="Arial"/>
              <a:buNone/>
            </a:pPr>
            <a:r>
              <a:rPr b="1" i="0" lang="en-GB" sz="2900" u="none" cap="none" strike="noStrike">
                <a:solidFill>
                  <a:schemeClr val="dk2"/>
                </a:solidFill>
              </a:rPr>
              <a:t>القوانين</a:t>
            </a:r>
            <a:r>
              <a:rPr b="1" i="0" lang="en-GB" sz="2800" u="none" cap="none" strike="noStrike">
                <a:solidFill>
                  <a:schemeClr val="dk2"/>
                </a:solidFill>
              </a:rPr>
              <a:t> الصفية</a:t>
            </a:r>
            <a:endParaRPr b="1" i="0" sz="2400" u="none" cap="none" strike="noStrike">
              <a:solidFill>
                <a:srgbClr val="4D290A"/>
              </a:solidFill>
            </a:endParaRPr>
          </a:p>
        </p:txBody>
      </p:sp>
      <p:pic>
        <p:nvPicPr>
          <p:cNvPr id="539" name="Google Shape;539;p6"/>
          <p:cNvPicPr preferRelativeResize="0"/>
          <p:nvPr/>
        </p:nvPicPr>
        <p:blipFill rotWithShape="1">
          <a:blip r:embed="rId3">
            <a:alphaModFix/>
          </a:blip>
          <a:srcRect b="0" l="0" r="0" t="0"/>
          <a:stretch/>
        </p:blipFill>
        <p:spPr>
          <a:xfrm>
            <a:off x="2369175" y="303125"/>
            <a:ext cx="4563325" cy="1117738"/>
          </a:xfrm>
          <a:prstGeom prst="rect">
            <a:avLst/>
          </a:prstGeom>
          <a:noFill/>
          <a:ln>
            <a:noFill/>
          </a:ln>
        </p:spPr>
      </p:pic>
      <p:pic>
        <p:nvPicPr>
          <p:cNvPr id="540" name="Google Shape;540;p6"/>
          <p:cNvPicPr preferRelativeResize="0"/>
          <p:nvPr/>
        </p:nvPicPr>
        <p:blipFill rotWithShape="1">
          <a:blip r:embed="rId4">
            <a:alphaModFix/>
          </a:blip>
          <a:srcRect b="0" l="0" r="0" t="0"/>
          <a:stretch/>
        </p:blipFill>
        <p:spPr>
          <a:xfrm>
            <a:off x="2158937" y="2168550"/>
            <a:ext cx="1802751" cy="1288913"/>
          </a:xfrm>
          <a:prstGeom prst="rect">
            <a:avLst/>
          </a:prstGeom>
          <a:noFill/>
          <a:ln>
            <a:noFill/>
          </a:ln>
        </p:spPr>
      </p:pic>
      <p:pic>
        <p:nvPicPr>
          <p:cNvPr id="541" name="Google Shape;541;p6"/>
          <p:cNvPicPr preferRelativeResize="0"/>
          <p:nvPr/>
        </p:nvPicPr>
        <p:blipFill rotWithShape="1">
          <a:blip r:embed="rId5">
            <a:alphaModFix/>
          </a:blip>
          <a:srcRect b="0" l="0" r="0" t="0"/>
          <a:stretch/>
        </p:blipFill>
        <p:spPr>
          <a:xfrm>
            <a:off x="3974188" y="2197025"/>
            <a:ext cx="1752750" cy="1231985"/>
          </a:xfrm>
          <a:prstGeom prst="rect">
            <a:avLst/>
          </a:prstGeom>
          <a:noFill/>
          <a:ln>
            <a:noFill/>
          </a:ln>
        </p:spPr>
      </p:pic>
      <p:pic>
        <p:nvPicPr>
          <p:cNvPr id="542" name="Google Shape;542;p6"/>
          <p:cNvPicPr preferRelativeResize="0"/>
          <p:nvPr/>
        </p:nvPicPr>
        <p:blipFill rotWithShape="1">
          <a:blip r:embed="rId6">
            <a:alphaModFix/>
          </a:blip>
          <a:srcRect b="0" l="0" r="0" t="0"/>
          <a:stretch/>
        </p:blipFill>
        <p:spPr>
          <a:xfrm>
            <a:off x="393700" y="2197013"/>
            <a:ext cx="1752725" cy="1231991"/>
          </a:xfrm>
          <a:prstGeom prst="rect">
            <a:avLst/>
          </a:prstGeom>
          <a:noFill/>
          <a:ln>
            <a:noFill/>
          </a:ln>
        </p:spPr>
      </p:pic>
      <p:pic>
        <p:nvPicPr>
          <p:cNvPr id="543" name="Google Shape;543;p6"/>
          <p:cNvPicPr preferRelativeResize="0"/>
          <p:nvPr/>
        </p:nvPicPr>
        <p:blipFill rotWithShape="1">
          <a:blip r:embed="rId7">
            <a:alphaModFix/>
          </a:blip>
          <a:srcRect b="0" l="0" r="0" t="0"/>
          <a:stretch/>
        </p:blipFill>
        <p:spPr>
          <a:xfrm>
            <a:off x="368687" y="3750500"/>
            <a:ext cx="1802751" cy="1062821"/>
          </a:xfrm>
          <a:prstGeom prst="rect">
            <a:avLst/>
          </a:prstGeom>
          <a:noFill/>
          <a:ln>
            <a:noFill/>
          </a:ln>
        </p:spPr>
      </p:pic>
      <p:pic>
        <p:nvPicPr>
          <p:cNvPr id="544" name="Google Shape;544;p6"/>
          <p:cNvPicPr preferRelativeResize="0"/>
          <p:nvPr/>
        </p:nvPicPr>
        <p:blipFill rotWithShape="1">
          <a:blip r:embed="rId8">
            <a:alphaModFix/>
          </a:blip>
          <a:srcRect b="0" l="0" r="0" t="0"/>
          <a:stretch/>
        </p:blipFill>
        <p:spPr>
          <a:xfrm>
            <a:off x="2211075" y="3684975"/>
            <a:ext cx="1698474" cy="1193876"/>
          </a:xfrm>
          <a:prstGeom prst="rect">
            <a:avLst/>
          </a:prstGeom>
          <a:noFill/>
          <a:ln>
            <a:noFill/>
          </a:ln>
        </p:spPr>
      </p:pic>
      <p:pic>
        <p:nvPicPr>
          <p:cNvPr id="545" name="Google Shape;545;p6"/>
          <p:cNvPicPr preferRelativeResize="0"/>
          <p:nvPr/>
        </p:nvPicPr>
        <p:blipFill rotWithShape="1">
          <a:blip r:embed="rId9">
            <a:alphaModFix/>
          </a:blip>
          <a:srcRect b="0" l="0" r="0" t="0"/>
          <a:stretch/>
        </p:blipFill>
        <p:spPr>
          <a:xfrm>
            <a:off x="4037375" y="3684975"/>
            <a:ext cx="1640966" cy="1117749"/>
          </a:xfrm>
          <a:prstGeom prst="rect">
            <a:avLst/>
          </a:prstGeom>
          <a:noFill/>
          <a:ln>
            <a:noFill/>
          </a:ln>
        </p:spPr>
      </p:pic>
      <p:pic>
        <p:nvPicPr>
          <p:cNvPr id="546" name="Google Shape;546;p6"/>
          <p:cNvPicPr preferRelativeResize="0"/>
          <p:nvPr/>
        </p:nvPicPr>
        <p:blipFill rotWithShape="1">
          <a:blip r:embed="rId10">
            <a:alphaModFix/>
          </a:blip>
          <a:srcRect b="0" l="0" r="0" t="0"/>
          <a:stretch/>
        </p:blipFill>
        <p:spPr>
          <a:xfrm>
            <a:off x="1215275" y="5106350"/>
            <a:ext cx="1752725" cy="1198116"/>
          </a:xfrm>
          <a:prstGeom prst="rect">
            <a:avLst/>
          </a:prstGeom>
          <a:noFill/>
          <a:ln>
            <a:noFill/>
          </a:ln>
        </p:spPr>
      </p:pic>
      <p:pic>
        <p:nvPicPr>
          <p:cNvPr id="547" name="Google Shape;547;p6"/>
          <p:cNvPicPr preferRelativeResize="0"/>
          <p:nvPr/>
        </p:nvPicPr>
        <p:blipFill rotWithShape="1">
          <a:blip r:embed="rId11">
            <a:alphaModFix/>
          </a:blip>
          <a:srcRect b="0" l="0" r="0" t="0"/>
          <a:stretch/>
        </p:blipFill>
        <p:spPr>
          <a:xfrm>
            <a:off x="3223050" y="5106339"/>
            <a:ext cx="1802775" cy="1221436"/>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7"/>
          <p:cNvSpPr txBox="1"/>
          <p:nvPr>
            <p:ph idx="1" type="body"/>
          </p:nvPr>
        </p:nvSpPr>
        <p:spPr>
          <a:xfrm>
            <a:off x="749600" y="2750575"/>
            <a:ext cx="5346300" cy="39066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rPr b="1" lang="en-GB" sz="2833">
                <a:solidFill>
                  <a:schemeClr val="dk2"/>
                </a:solidFill>
                <a:latin typeface="Arial"/>
                <a:ea typeface="Arial"/>
                <a:cs typeface="Arial"/>
                <a:sym typeface="Arial"/>
              </a:rPr>
              <a:t>We use           reward system </a:t>
            </a:r>
            <a:endParaRPr b="1" sz="2833">
              <a:solidFill>
                <a:schemeClr val="dk2"/>
              </a:solidFill>
              <a:latin typeface="Arial"/>
              <a:ea typeface="Arial"/>
              <a:cs typeface="Arial"/>
              <a:sym typeface="Arial"/>
            </a:endParaRPr>
          </a:p>
          <a:p>
            <a:pPr indent="0" lvl="0" marL="0" rtl="0" algn="l">
              <a:lnSpc>
                <a:spcPct val="100000"/>
              </a:lnSpc>
              <a:spcBef>
                <a:spcPts val="0"/>
              </a:spcBef>
              <a:spcAft>
                <a:spcPts val="0"/>
              </a:spcAft>
              <a:buSzPts val="1800"/>
              <a:buNone/>
            </a:pPr>
            <a:r>
              <a:t/>
            </a:r>
            <a:endParaRPr b="1" sz="2833">
              <a:solidFill>
                <a:schemeClr val="dk2"/>
              </a:solidFill>
              <a:latin typeface="Arial"/>
              <a:ea typeface="Arial"/>
              <a:cs typeface="Arial"/>
              <a:sym typeface="Arial"/>
            </a:endParaRPr>
          </a:p>
          <a:p>
            <a:pPr indent="-408494" lvl="0" marL="457200" rtl="0" algn="l">
              <a:lnSpc>
                <a:spcPct val="100000"/>
              </a:lnSpc>
              <a:spcBef>
                <a:spcPts val="1800"/>
              </a:spcBef>
              <a:spcAft>
                <a:spcPts val="0"/>
              </a:spcAft>
              <a:buClr>
                <a:schemeClr val="dk2"/>
              </a:buClr>
              <a:buSzPts val="2833"/>
              <a:buChar char="●"/>
            </a:pPr>
            <a:r>
              <a:rPr b="1" lang="en-GB" sz="2833">
                <a:solidFill>
                  <a:schemeClr val="dk2"/>
                </a:solidFill>
                <a:latin typeface="Arial"/>
                <a:ea typeface="Arial"/>
                <a:cs typeface="Arial"/>
                <a:sym typeface="Arial"/>
              </a:rPr>
              <a:t>Certificate of achievement</a:t>
            </a:r>
            <a:endParaRPr b="1" sz="2833">
              <a:solidFill>
                <a:schemeClr val="dk2"/>
              </a:solidFill>
              <a:latin typeface="Arial"/>
              <a:ea typeface="Arial"/>
              <a:cs typeface="Arial"/>
              <a:sym typeface="Arial"/>
            </a:endParaRPr>
          </a:p>
          <a:p>
            <a:pPr indent="-408494" lvl="0" marL="457200" rtl="0" algn="l">
              <a:lnSpc>
                <a:spcPct val="100000"/>
              </a:lnSpc>
              <a:spcBef>
                <a:spcPts val="0"/>
              </a:spcBef>
              <a:spcAft>
                <a:spcPts val="0"/>
              </a:spcAft>
              <a:buClr>
                <a:schemeClr val="dk2"/>
              </a:buClr>
              <a:buSzPts val="2833"/>
              <a:buChar char="●"/>
            </a:pPr>
            <a:r>
              <a:rPr b="1" lang="en-GB" sz="2833">
                <a:solidFill>
                  <a:schemeClr val="dk2"/>
                </a:solidFill>
                <a:latin typeface="Arial"/>
                <a:ea typeface="Arial"/>
                <a:cs typeface="Arial"/>
                <a:sym typeface="Arial"/>
              </a:rPr>
              <a:t>Visit the headteacher for a reward sticker</a:t>
            </a:r>
            <a:endParaRPr b="1" sz="2833">
              <a:solidFill>
                <a:schemeClr val="dk2"/>
              </a:solidFill>
              <a:latin typeface="Arial"/>
              <a:ea typeface="Arial"/>
              <a:cs typeface="Arial"/>
              <a:sym typeface="Arial"/>
            </a:endParaRPr>
          </a:p>
          <a:p>
            <a:pPr indent="-395922" lvl="0" marL="457200" rtl="0" algn="l">
              <a:lnSpc>
                <a:spcPct val="100000"/>
              </a:lnSpc>
              <a:spcBef>
                <a:spcPts val="0"/>
              </a:spcBef>
              <a:spcAft>
                <a:spcPts val="0"/>
              </a:spcAft>
              <a:buClr>
                <a:schemeClr val="dk2"/>
              </a:buClr>
              <a:buSzPts val="2635"/>
              <a:buChar char="●"/>
            </a:pPr>
            <a:r>
              <a:rPr b="1" lang="en-GB" sz="2635">
                <a:solidFill>
                  <a:schemeClr val="dk2"/>
                </a:solidFill>
                <a:latin typeface="Arial"/>
                <a:ea typeface="Arial"/>
                <a:cs typeface="Arial"/>
                <a:sym typeface="Arial"/>
              </a:rPr>
              <a:t>Golden time/ group reward</a:t>
            </a:r>
            <a:endParaRPr b="1" sz="2635">
              <a:solidFill>
                <a:schemeClr val="dk2"/>
              </a:solidFill>
              <a:latin typeface="Arial"/>
              <a:ea typeface="Arial"/>
              <a:cs typeface="Arial"/>
              <a:sym typeface="Arial"/>
            </a:endParaRPr>
          </a:p>
        </p:txBody>
      </p:sp>
      <p:sp>
        <p:nvSpPr>
          <p:cNvPr id="553" name="Google Shape;553;p7"/>
          <p:cNvSpPr txBox="1"/>
          <p:nvPr/>
        </p:nvSpPr>
        <p:spPr>
          <a:xfrm>
            <a:off x="6699500" y="2586000"/>
            <a:ext cx="5303400" cy="3447900"/>
          </a:xfrm>
          <a:prstGeom prst="rect">
            <a:avLst/>
          </a:prstGeom>
          <a:noFill/>
          <a:ln>
            <a:noFill/>
          </a:ln>
        </p:spPr>
        <p:txBody>
          <a:bodyPr anchorCtr="0" anchor="t" bIns="91425" lIns="91425" spcFirstLastPara="1" rIns="91425" wrap="square" tIns="91425">
            <a:spAutoFit/>
          </a:bodyPr>
          <a:lstStyle/>
          <a:p>
            <a:pPr indent="0" lvl="0" marL="457200" marR="0" rtl="0" algn="r">
              <a:lnSpc>
                <a:spcPct val="100000"/>
              </a:lnSpc>
              <a:spcBef>
                <a:spcPts val="0"/>
              </a:spcBef>
              <a:spcAft>
                <a:spcPts val="0"/>
              </a:spcAft>
              <a:buClr>
                <a:srgbClr val="000000"/>
              </a:buClr>
              <a:buSzPts val="1900"/>
              <a:buFont typeface="Arial"/>
              <a:buNone/>
            </a:pPr>
            <a:r>
              <a:t/>
            </a:r>
            <a:endParaRPr b="1" i="0" sz="2500" u="none" cap="none" strike="noStrike">
              <a:solidFill>
                <a:schemeClr val="dk2"/>
              </a:solidFill>
            </a:endParaRPr>
          </a:p>
          <a:p>
            <a:pPr indent="0" lvl="0" marL="457200" marR="0" rtl="0" algn="r">
              <a:lnSpc>
                <a:spcPct val="100000"/>
              </a:lnSpc>
              <a:spcBef>
                <a:spcPts val="0"/>
              </a:spcBef>
              <a:spcAft>
                <a:spcPts val="0"/>
              </a:spcAft>
              <a:buClr>
                <a:srgbClr val="000000"/>
              </a:buClr>
              <a:buSzPts val="1900"/>
              <a:buFont typeface="Arial"/>
              <a:buNone/>
            </a:pPr>
            <a:r>
              <a:rPr b="1" i="0" lang="en-GB" sz="2500" u="none" cap="none" strike="noStrike">
                <a:solidFill>
                  <a:schemeClr val="dk2"/>
                </a:solidFill>
              </a:rPr>
              <a:t>نحن نستخدم              نظام المكافأة</a:t>
            </a:r>
            <a:r>
              <a:rPr b="1" i="0" lang="en-GB" sz="2600" u="none" cap="none" strike="noStrike">
                <a:solidFill>
                  <a:schemeClr val="dk2"/>
                </a:solidFill>
              </a:rPr>
              <a:t>  </a:t>
            </a:r>
            <a:endParaRPr b="1" i="0" sz="2600" u="none" cap="none" strike="noStrike">
              <a:solidFill>
                <a:schemeClr val="dk2"/>
              </a:solidFill>
            </a:endParaRPr>
          </a:p>
          <a:p>
            <a:pPr indent="0" lvl="0" marL="0" marR="0" rtl="0" algn="r">
              <a:lnSpc>
                <a:spcPct val="100000"/>
              </a:lnSpc>
              <a:spcBef>
                <a:spcPts val="0"/>
              </a:spcBef>
              <a:spcAft>
                <a:spcPts val="0"/>
              </a:spcAft>
              <a:buClr>
                <a:srgbClr val="000000"/>
              </a:buClr>
              <a:buSzPts val="1900"/>
              <a:buFont typeface="Arial"/>
              <a:buNone/>
            </a:pPr>
            <a:r>
              <a:t/>
            </a:r>
            <a:endParaRPr b="1" i="0" sz="1800" u="none" cap="none" strike="noStrike">
              <a:solidFill>
                <a:schemeClr val="dk2"/>
              </a:solidFill>
            </a:endParaRPr>
          </a:p>
          <a:p>
            <a:pPr indent="0" lvl="0" marL="0" marR="0" rtl="0" algn="r">
              <a:lnSpc>
                <a:spcPct val="100000"/>
              </a:lnSpc>
              <a:spcBef>
                <a:spcPts val="0"/>
              </a:spcBef>
              <a:spcAft>
                <a:spcPts val="0"/>
              </a:spcAft>
              <a:buClr>
                <a:srgbClr val="000000"/>
              </a:buClr>
              <a:buSzPts val="1900"/>
              <a:buFont typeface="Arial"/>
              <a:buNone/>
            </a:pPr>
            <a:r>
              <a:rPr b="1" i="0" lang="en-GB" sz="2600" u="none" cap="none" strike="noStrike">
                <a:solidFill>
                  <a:schemeClr val="dk2"/>
                </a:solidFill>
              </a:rPr>
              <a:t> شهادة مهارة* </a:t>
            </a:r>
            <a:endParaRPr b="1" i="0" sz="2600" u="none" cap="none" strike="noStrike">
              <a:solidFill>
                <a:schemeClr val="dk2"/>
              </a:solidFill>
            </a:endParaRPr>
          </a:p>
          <a:p>
            <a:pPr indent="0" lvl="0" marL="0" marR="0" rtl="0" algn="r">
              <a:lnSpc>
                <a:spcPct val="100000"/>
              </a:lnSpc>
              <a:spcBef>
                <a:spcPts val="0"/>
              </a:spcBef>
              <a:spcAft>
                <a:spcPts val="0"/>
              </a:spcAft>
              <a:buClr>
                <a:srgbClr val="000000"/>
              </a:buClr>
              <a:buSzPts val="1900"/>
              <a:buFont typeface="Arial"/>
              <a:buNone/>
            </a:pPr>
            <a:r>
              <a:t/>
            </a:r>
            <a:endParaRPr b="1" i="0" sz="2000" u="none" cap="none" strike="noStrike">
              <a:solidFill>
                <a:schemeClr val="dk2"/>
              </a:solidFill>
            </a:endParaRPr>
          </a:p>
          <a:p>
            <a:pPr indent="0" lvl="0" marL="0" marR="0" rtl="0" algn="r">
              <a:lnSpc>
                <a:spcPct val="100000"/>
              </a:lnSpc>
              <a:spcBef>
                <a:spcPts val="0"/>
              </a:spcBef>
              <a:spcAft>
                <a:spcPts val="0"/>
              </a:spcAft>
              <a:buClr>
                <a:srgbClr val="000000"/>
              </a:buClr>
              <a:buSzPts val="1900"/>
              <a:buFont typeface="Arial"/>
              <a:buNone/>
            </a:pPr>
            <a:r>
              <a:rPr b="1" i="0" lang="en-GB" sz="2600" u="none" cap="none" strike="noStrike">
                <a:solidFill>
                  <a:schemeClr val="dk2"/>
                </a:solidFill>
              </a:rPr>
              <a:t>زيارة مديرة المدرسة للحصول على ملصق *</a:t>
            </a:r>
            <a:endParaRPr b="1" i="0" sz="2600" u="none" cap="none" strike="noStrike">
              <a:solidFill>
                <a:schemeClr val="dk2"/>
              </a:solidFill>
            </a:endParaRPr>
          </a:p>
          <a:p>
            <a:pPr indent="0" lvl="0" marL="0" marR="0" rtl="0" algn="r">
              <a:lnSpc>
                <a:spcPct val="100000"/>
              </a:lnSpc>
              <a:spcBef>
                <a:spcPts val="0"/>
              </a:spcBef>
              <a:spcAft>
                <a:spcPts val="0"/>
              </a:spcAft>
              <a:buClr>
                <a:srgbClr val="000000"/>
              </a:buClr>
              <a:buSzPts val="1900"/>
              <a:buFont typeface="Arial"/>
              <a:buNone/>
            </a:pPr>
            <a:r>
              <a:rPr b="1" i="0" lang="en-GB" sz="2500" u="none" cap="none" strike="noStrike">
                <a:solidFill>
                  <a:schemeClr val="dk2"/>
                </a:solidFill>
              </a:rPr>
              <a:t>مكافأة </a:t>
            </a:r>
            <a:endParaRPr b="1" i="0" sz="2500" u="none" cap="none" strike="noStrike">
              <a:solidFill>
                <a:schemeClr val="dk2"/>
              </a:solidFill>
            </a:endParaRPr>
          </a:p>
          <a:p>
            <a:pPr indent="0" lvl="0" marL="0" marR="0" rtl="0" algn="r">
              <a:lnSpc>
                <a:spcPct val="100000"/>
              </a:lnSpc>
              <a:spcBef>
                <a:spcPts val="0"/>
              </a:spcBef>
              <a:spcAft>
                <a:spcPts val="0"/>
              </a:spcAft>
              <a:buClr>
                <a:srgbClr val="000000"/>
              </a:buClr>
              <a:buSzPts val="1900"/>
              <a:buFont typeface="Arial"/>
              <a:buNone/>
            </a:pPr>
            <a:r>
              <a:t/>
            </a:r>
            <a:endParaRPr b="1" i="0" sz="1700" u="none" cap="none" strike="noStrike">
              <a:solidFill>
                <a:schemeClr val="dk2"/>
              </a:solidFill>
            </a:endParaRPr>
          </a:p>
          <a:p>
            <a:pPr indent="0" lvl="0" marL="0" marR="0" rtl="1" algn="r">
              <a:lnSpc>
                <a:spcPct val="100000"/>
              </a:lnSpc>
              <a:spcBef>
                <a:spcPts val="0"/>
              </a:spcBef>
              <a:spcAft>
                <a:spcPts val="0"/>
              </a:spcAft>
              <a:buClr>
                <a:srgbClr val="000000"/>
              </a:buClr>
              <a:buSzPts val="1900"/>
              <a:buFont typeface="Arial"/>
              <a:buNone/>
            </a:pPr>
            <a:r>
              <a:rPr b="1" i="0" lang="en-GB" sz="2900" u="none" cap="none" strike="noStrike">
                <a:solidFill>
                  <a:schemeClr val="dk2"/>
                </a:solidFill>
              </a:rPr>
              <a:t>*الوقت الذهبي/ مكافأة مجموعة</a:t>
            </a:r>
            <a:endParaRPr b="1" i="0" sz="2900" u="none" cap="none" strike="noStrike">
              <a:solidFill>
                <a:schemeClr val="dk2"/>
              </a:solidFill>
            </a:endParaRPr>
          </a:p>
        </p:txBody>
      </p:sp>
      <p:sp>
        <p:nvSpPr>
          <p:cNvPr id="554" name="Google Shape;554;p7"/>
          <p:cNvSpPr/>
          <p:nvPr/>
        </p:nvSpPr>
        <p:spPr>
          <a:xfrm>
            <a:off x="4500850" y="205075"/>
            <a:ext cx="3587400" cy="2260200"/>
          </a:xfrm>
          <a:prstGeom prst="wedgeEllipseCallout">
            <a:avLst>
              <a:gd fmla="val 23160" name="adj1"/>
              <a:gd fmla="val 101246"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100"/>
              <a:buFont typeface="Arial"/>
              <a:buNone/>
            </a:pPr>
            <a:r>
              <a:rPr b="1" i="0" lang="en-GB" sz="2500" u="none" cap="none" strike="noStrike">
                <a:solidFill>
                  <a:srgbClr val="4D290A"/>
                </a:solidFill>
              </a:rPr>
              <a:t>Rewards in </a:t>
            </a:r>
            <a:endParaRPr b="1" i="0" sz="2500" u="none" cap="none" strike="noStrike">
              <a:solidFill>
                <a:srgbClr val="4D290A"/>
              </a:solidFill>
            </a:endParaRPr>
          </a:p>
          <a:p>
            <a:pPr indent="0" lvl="0" marL="0" marR="0" rtl="0" algn="ctr">
              <a:lnSpc>
                <a:spcPct val="90000"/>
              </a:lnSpc>
              <a:spcBef>
                <a:spcPts val="0"/>
              </a:spcBef>
              <a:spcAft>
                <a:spcPts val="0"/>
              </a:spcAft>
              <a:buClr>
                <a:srgbClr val="000000"/>
              </a:buClr>
              <a:buSzPts val="3100"/>
              <a:buFont typeface="Arial"/>
              <a:buNone/>
            </a:pPr>
            <a:r>
              <a:rPr b="1" i="0" lang="en-GB" sz="2500" u="none" cap="none" strike="noStrike">
                <a:solidFill>
                  <a:srgbClr val="4D290A"/>
                </a:solidFill>
              </a:rPr>
              <a:t>Sky Group                 المكافآت في صف السماء</a:t>
            </a:r>
            <a:endParaRPr b="1" i="0" sz="1900" u="none" cap="none" strike="noStrike">
              <a:solidFill>
                <a:srgbClr val="4D290A"/>
              </a:solidFill>
            </a:endParaRPr>
          </a:p>
        </p:txBody>
      </p:sp>
      <p:pic>
        <p:nvPicPr>
          <p:cNvPr id="555" name="Google Shape;555;p7"/>
          <p:cNvPicPr preferRelativeResize="0"/>
          <p:nvPr/>
        </p:nvPicPr>
        <p:blipFill rotWithShape="1">
          <a:blip r:embed="rId3">
            <a:alphaModFix/>
          </a:blip>
          <a:srcRect b="0" l="0" r="0" t="0"/>
          <a:stretch/>
        </p:blipFill>
        <p:spPr>
          <a:xfrm>
            <a:off x="2320425" y="2750573"/>
            <a:ext cx="681750" cy="678415"/>
          </a:xfrm>
          <a:prstGeom prst="rect">
            <a:avLst/>
          </a:prstGeom>
          <a:noFill/>
          <a:ln>
            <a:noFill/>
          </a:ln>
        </p:spPr>
      </p:pic>
      <p:pic>
        <p:nvPicPr>
          <p:cNvPr id="556" name="Google Shape;556;p7"/>
          <p:cNvPicPr preferRelativeResize="0"/>
          <p:nvPr/>
        </p:nvPicPr>
        <p:blipFill rotWithShape="1">
          <a:blip r:embed="rId3">
            <a:alphaModFix/>
          </a:blip>
          <a:srcRect b="0" l="0" r="0" t="0"/>
          <a:stretch/>
        </p:blipFill>
        <p:spPr>
          <a:xfrm>
            <a:off x="9701125" y="2750572"/>
            <a:ext cx="681760" cy="67842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11"/>
          <p:cNvSpPr txBox="1"/>
          <p:nvPr>
            <p:ph idx="1" type="body"/>
          </p:nvPr>
        </p:nvSpPr>
        <p:spPr>
          <a:xfrm>
            <a:off x="669500" y="2711700"/>
            <a:ext cx="5060700" cy="4188000"/>
          </a:xfrm>
          <a:prstGeom prst="rect">
            <a:avLst/>
          </a:prstGeom>
          <a:noFill/>
          <a:ln>
            <a:noFill/>
          </a:ln>
        </p:spPr>
        <p:txBody>
          <a:bodyPr anchorCtr="0" anchor="t" bIns="45700" lIns="91425" spcFirstLastPara="1" rIns="91425" wrap="square" tIns="45700">
            <a:normAutofit lnSpcReduction="20000"/>
          </a:bodyPr>
          <a:lstStyle/>
          <a:p>
            <a:pPr indent="-347472" lvl="0" marL="347472" rtl="0" algn="l">
              <a:lnSpc>
                <a:spcPct val="100000"/>
              </a:lnSpc>
              <a:spcBef>
                <a:spcPts val="1800"/>
              </a:spcBef>
              <a:spcAft>
                <a:spcPts val="0"/>
              </a:spcAft>
              <a:buClr>
                <a:schemeClr val="dk2"/>
              </a:buClr>
              <a:buSzPts val="2400"/>
              <a:buChar char="•"/>
            </a:pPr>
            <a:r>
              <a:rPr b="1" lang="en-GB">
                <a:solidFill>
                  <a:schemeClr val="dk2"/>
                </a:solidFill>
                <a:latin typeface="Arial"/>
                <a:ea typeface="Arial"/>
                <a:cs typeface="Arial"/>
                <a:sym typeface="Arial"/>
              </a:rPr>
              <a:t>Lunch box – no nuts or fizzy drinks please</a:t>
            </a:r>
            <a:endParaRPr b="1">
              <a:solidFill>
                <a:schemeClr val="dk2"/>
              </a:solidFill>
              <a:latin typeface="Arial"/>
              <a:ea typeface="Arial"/>
              <a:cs typeface="Arial"/>
              <a:sym typeface="Arial"/>
            </a:endParaRPr>
          </a:p>
          <a:p>
            <a:pPr indent="-309372" lvl="0" marL="347472" rtl="0" algn="l">
              <a:lnSpc>
                <a:spcPct val="100000"/>
              </a:lnSpc>
              <a:spcBef>
                <a:spcPts val="1800"/>
              </a:spcBef>
              <a:spcAft>
                <a:spcPts val="0"/>
              </a:spcAft>
              <a:buClr>
                <a:schemeClr val="dk2"/>
              </a:buClr>
              <a:buSzPts val="1800"/>
              <a:buChar char="•"/>
            </a:pPr>
            <a:r>
              <a:rPr b="1" lang="en-GB">
                <a:solidFill>
                  <a:schemeClr val="dk2"/>
                </a:solidFill>
                <a:latin typeface="Arial"/>
                <a:ea typeface="Arial"/>
                <a:cs typeface="Arial"/>
                <a:sym typeface="Arial"/>
              </a:rPr>
              <a:t>Water bottle </a:t>
            </a:r>
            <a:endParaRPr b="1">
              <a:solidFill>
                <a:schemeClr val="dk2"/>
              </a:solidFill>
              <a:latin typeface="Arial"/>
              <a:ea typeface="Arial"/>
              <a:cs typeface="Arial"/>
              <a:sym typeface="Arial"/>
            </a:endParaRPr>
          </a:p>
          <a:p>
            <a:pPr indent="-347472" lvl="0" marL="347472" rtl="0" algn="l">
              <a:lnSpc>
                <a:spcPct val="100000"/>
              </a:lnSpc>
              <a:spcBef>
                <a:spcPts val="1800"/>
              </a:spcBef>
              <a:spcAft>
                <a:spcPts val="0"/>
              </a:spcAft>
              <a:buClr>
                <a:schemeClr val="dk2"/>
              </a:buClr>
              <a:buSzPts val="2400"/>
              <a:buChar char="•"/>
            </a:pPr>
            <a:r>
              <a:rPr b="1" lang="en-GB">
                <a:solidFill>
                  <a:schemeClr val="dk2"/>
                </a:solidFill>
                <a:latin typeface="Arial"/>
                <a:ea typeface="Arial"/>
                <a:cs typeface="Arial"/>
                <a:sym typeface="Arial"/>
              </a:rPr>
              <a:t>Bag to hold all your child’s belongings</a:t>
            </a:r>
            <a:endParaRPr b="1">
              <a:solidFill>
                <a:schemeClr val="dk2"/>
              </a:solidFill>
              <a:latin typeface="Arial"/>
              <a:ea typeface="Arial"/>
              <a:cs typeface="Arial"/>
              <a:sym typeface="Arial"/>
            </a:endParaRPr>
          </a:p>
          <a:p>
            <a:pPr indent="-347472" lvl="0" marL="347472" rtl="0" algn="l">
              <a:lnSpc>
                <a:spcPct val="100000"/>
              </a:lnSpc>
              <a:spcBef>
                <a:spcPts val="1800"/>
              </a:spcBef>
              <a:spcAft>
                <a:spcPts val="0"/>
              </a:spcAft>
              <a:buClr>
                <a:schemeClr val="dk2"/>
              </a:buClr>
              <a:buSzPts val="2400"/>
              <a:buChar char="•"/>
            </a:pPr>
            <a:r>
              <a:rPr b="1" lang="en-GB">
                <a:solidFill>
                  <a:schemeClr val="dk2"/>
                </a:solidFill>
                <a:latin typeface="Arial"/>
                <a:ea typeface="Arial"/>
                <a:cs typeface="Arial"/>
                <a:sym typeface="Arial"/>
              </a:rPr>
              <a:t>Books</a:t>
            </a:r>
            <a:endParaRPr b="1">
              <a:solidFill>
                <a:schemeClr val="dk2"/>
              </a:solidFill>
              <a:latin typeface="Arial"/>
              <a:ea typeface="Arial"/>
              <a:cs typeface="Arial"/>
              <a:sym typeface="Arial"/>
            </a:endParaRPr>
          </a:p>
          <a:p>
            <a:pPr indent="-347472" lvl="0" marL="347472" rtl="0" algn="l">
              <a:lnSpc>
                <a:spcPct val="100000"/>
              </a:lnSpc>
              <a:spcBef>
                <a:spcPts val="1800"/>
              </a:spcBef>
              <a:spcAft>
                <a:spcPts val="0"/>
              </a:spcAft>
              <a:buClr>
                <a:schemeClr val="dk2"/>
              </a:buClr>
              <a:buSzPts val="2400"/>
              <a:buChar char="•"/>
            </a:pPr>
            <a:r>
              <a:rPr b="1" lang="en-GB">
                <a:solidFill>
                  <a:schemeClr val="dk2"/>
                </a:solidFill>
                <a:latin typeface="Arial"/>
                <a:ea typeface="Arial"/>
                <a:cs typeface="Arial"/>
                <a:sym typeface="Arial"/>
              </a:rPr>
              <a:t>Pencil case</a:t>
            </a:r>
            <a:endParaRPr b="1">
              <a:solidFill>
                <a:schemeClr val="dk2"/>
              </a:solidFill>
              <a:latin typeface="Arial"/>
              <a:ea typeface="Arial"/>
              <a:cs typeface="Arial"/>
              <a:sym typeface="Arial"/>
            </a:endParaRPr>
          </a:p>
          <a:p>
            <a:pPr indent="-347472" lvl="0" marL="347472" rtl="0" algn="l">
              <a:lnSpc>
                <a:spcPct val="100000"/>
              </a:lnSpc>
              <a:spcBef>
                <a:spcPts val="1800"/>
              </a:spcBef>
              <a:spcAft>
                <a:spcPts val="0"/>
              </a:spcAft>
              <a:buClr>
                <a:schemeClr val="dk1"/>
              </a:buClr>
              <a:buSzPts val="2400"/>
              <a:buChar char="•"/>
            </a:pPr>
            <a:r>
              <a:rPr b="1" lang="en-GB">
                <a:solidFill>
                  <a:schemeClr val="dk2"/>
                </a:solidFill>
                <a:latin typeface="Arial"/>
                <a:ea typeface="Arial"/>
                <a:cs typeface="Arial"/>
                <a:sym typeface="Arial"/>
              </a:rPr>
              <a:t>Everything to be labelled pleas</a:t>
            </a:r>
            <a:r>
              <a:rPr b="1" lang="en-GB">
                <a:solidFill>
                  <a:srgbClr val="000000"/>
                </a:solidFill>
                <a:latin typeface="Arial"/>
                <a:ea typeface="Arial"/>
                <a:cs typeface="Arial"/>
                <a:sym typeface="Arial"/>
              </a:rPr>
              <a:t>e</a:t>
            </a:r>
            <a:endParaRPr b="1">
              <a:solidFill>
                <a:srgbClr val="000000"/>
              </a:solidFill>
              <a:latin typeface="Arial"/>
              <a:ea typeface="Arial"/>
              <a:cs typeface="Arial"/>
              <a:sym typeface="Arial"/>
            </a:endParaRPr>
          </a:p>
        </p:txBody>
      </p:sp>
      <p:sp>
        <p:nvSpPr>
          <p:cNvPr id="562" name="Google Shape;562;p11"/>
          <p:cNvSpPr txBox="1"/>
          <p:nvPr>
            <p:ph idx="2" type="body"/>
          </p:nvPr>
        </p:nvSpPr>
        <p:spPr>
          <a:xfrm>
            <a:off x="6205825" y="3176700"/>
            <a:ext cx="4951500" cy="3258000"/>
          </a:xfrm>
          <a:prstGeom prst="rect">
            <a:avLst/>
          </a:prstGeom>
          <a:noFill/>
          <a:ln>
            <a:noFill/>
          </a:ln>
        </p:spPr>
        <p:txBody>
          <a:bodyPr anchorCtr="0" anchor="t" bIns="45700" lIns="91425" spcFirstLastPara="1" rIns="91425" wrap="square" tIns="45700">
            <a:noAutofit/>
          </a:bodyPr>
          <a:lstStyle/>
          <a:p>
            <a:pPr indent="-195072" lvl="0" marL="347472" rtl="0" algn="r">
              <a:lnSpc>
                <a:spcPct val="80000"/>
              </a:lnSpc>
              <a:spcBef>
                <a:spcPts val="0"/>
              </a:spcBef>
              <a:spcAft>
                <a:spcPts val="0"/>
              </a:spcAft>
              <a:buClr>
                <a:schemeClr val="dk2"/>
              </a:buClr>
              <a:buSzPts val="852"/>
              <a:buNone/>
            </a:pPr>
            <a:r>
              <a:rPr b="1" lang="en-GB" sz="2321">
                <a:solidFill>
                  <a:schemeClr val="dk2"/>
                </a:solidFill>
                <a:latin typeface="Arial"/>
                <a:ea typeface="Arial"/>
                <a:cs typeface="Arial"/>
                <a:sym typeface="Arial"/>
              </a:rPr>
              <a:t>علبة الغداء للأطفال - من فضلكم دون مكسرات أو مشروبات غازية</a:t>
            </a:r>
            <a:endParaRPr b="1" sz="2321">
              <a:solidFill>
                <a:schemeClr val="dk2"/>
              </a:solidFill>
              <a:latin typeface="Arial"/>
              <a:ea typeface="Arial"/>
              <a:cs typeface="Arial"/>
              <a:sym typeface="Arial"/>
            </a:endParaRPr>
          </a:p>
          <a:p>
            <a:pPr indent="-195072" lvl="0" marL="347472" rtl="0" algn="r">
              <a:lnSpc>
                <a:spcPct val="80000"/>
              </a:lnSpc>
              <a:spcBef>
                <a:spcPts val="0"/>
              </a:spcBef>
              <a:spcAft>
                <a:spcPts val="0"/>
              </a:spcAft>
              <a:buClr>
                <a:schemeClr val="dk2"/>
              </a:buClr>
              <a:buSzPts val="852"/>
              <a:buNone/>
            </a:pPr>
            <a:r>
              <a:t/>
            </a:r>
            <a:endParaRPr b="1" sz="2321">
              <a:solidFill>
                <a:schemeClr val="dk2"/>
              </a:solidFill>
              <a:latin typeface="Arial"/>
              <a:ea typeface="Arial"/>
              <a:cs typeface="Arial"/>
              <a:sym typeface="Arial"/>
            </a:endParaRPr>
          </a:p>
          <a:p>
            <a:pPr indent="-195072" lvl="0" marL="347472" rtl="1" algn="r">
              <a:lnSpc>
                <a:spcPct val="80000"/>
              </a:lnSpc>
              <a:spcBef>
                <a:spcPts val="0"/>
              </a:spcBef>
              <a:spcAft>
                <a:spcPts val="0"/>
              </a:spcAft>
              <a:buClr>
                <a:schemeClr val="dk2"/>
              </a:buClr>
              <a:buSzPts val="852"/>
              <a:buNone/>
            </a:pPr>
            <a:r>
              <a:rPr b="1" lang="en-GB" sz="2321">
                <a:solidFill>
                  <a:schemeClr val="dk2"/>
                </a:solidFill>
                <a:latin typeface="Arial"/>
                <a:ea typeface="Arial"/>
                <a:cs typeface="Arial"/>
                <a:sym typeface="Arial"/>
              </a:rPr>
              <a:t>قارورة الماء</a:t>
            </a:r>
            <a:endParaRPr b="1" sz="2321">
              <a:solidFill>
                <a:schemeClr val="dk2"/>
              </a:solidFill>
              <a:latin typeface="Arial"/>
              <a:ea typeface="Arial"/>
              <a:cs typeface="Arial"/>
              <a:sym typeface="Arial"/>
            </a:endParaRPr>
          </a:p>
          <a:p>
            <a:pPr indent="-195072" lvl="0" marL="347472" rtl="0" algn="r">
              <a:lnSpc>
                <a:spcPct val="80000"/>
              </a:lnSpc>
              <a:spcBef>
                <a:spcPts val="0"/>
              </a:spcBef>
              <a:spcAft>
                <a:spcPts val="0"/>
              </a:spcAft>
              <a:buClr>
                <a:schemeClr val="dk2"/>
              </a:buClr>
              <a:buSzPts val="852"/>
              <a:buFont typeface="Arial"/>
              <a:buNone/>
            </a:pPr>
            <a:r>
              <a:t/>
            </a:r>
            <a:endParaRPr b="1" sz="2321">
              <a:solidFill>
                <a:schemeClr val="dk2"/>
              </a:solidFill>
              <a:latin typeface="Arial"/>
              <a:ea typeface="Arial"/>
              <a:cs typeface="Arial"/>
              <a:sym typeface="Arial"/>
            </a:endParaRPr>
          </a:p>
          <a:p>
            <a:pPr indent="-195072" lvl="0" marL="347472" rtl="0" algn="r">
              <a:lnSpc>
                <a:spcPct val="80000"/>
              </a:lnSpc>
              <a:spcBef>
                <a:spcPts val="0"/>
              </a:spcBef>
              <a:spcAft>
                <a:spcPts val="0"/>
              </a:spcAft>
              <a:buClr>
                <a:schemeClr val="dk2"/>
              </a:buClr>
              <a:buSzPts val="852"/>
              <a:buNone/>
            </a:pPr>
            <a:r>
              <a:rPr b="1" lang="en-GB" sz="2321">
                <a:solidFill>
                  <a:schemeClr val="dk2"/>
                </a:solidFill>
                <a:latin typeface="Arial"/>
                <a:ea typeface="Arial"/>
                <a:cs typeface="Arial"/>
                <a:sym typeface="Arial"/>
              </a:rPr>
              <a:t>حقيبة لحمل كل متعلقات طفلك</a:t>
            </a:r>
            <a:endParaRPr b="1" sz="2321">
              <a:solidFill>
                <a:schemeClr val="dk2"/>
              </a:solidFill>
              <a:latin typeface="Arial"/>
              <a:ea typeface="Arial"/>
              <a:cs typeface="Arial"/>
              <a:sym typeface="Arial"/>
            </a:endParaRPr>
          </a:p>
          <a:p>
            <a:pPr indent="-195072" lvl="0" marL="347472" rtl="0" algn="r">
              <a:lnSpc>
                <a:spcPct val="80000"/>
              </a:lnSpc>
              <a:spcBef>
                <a:spcPts val="0"/>
              </a:spcBef>
              <a:spcAft>
                <a:spcPts val="0"/>
              </a:spcAft>
              <a:buClr>
                <a:schemeClr val="dk2"/>
              </a:buClr>
              <a:buSzPts val="852"/>
              <a:buFont typeface="Arial"/>
              <a:buNone/>
            </a:pPr>
            <a:r>
              <a:t/>
            </a:r>
            <a:endParaRPr b="1" sz="2321">
              <a:solidFill>
                <a:schemeClr val="dk2"/>
              </a:solidFill>
              <a:latin typeface="Arial"/>
              <a:ea typeface="Arial"/>
              <a:cs typeface="Arial"/>
              <a:sym typeface="Arial"/>
            </a:endParaRPr>
          </a:p>
          <a:p>
            <a:pPr indent="-195072" lvl="0" marL="347472" rtl="0" algn="r">
              <a:lnSpc>
                <a:spcPct val="80000"/>
              </a:lnSpc>
              <a:spcBef>
                <a:spcPts val="0"/>
              </a:spcBef>
              <a:spcAft>
                <a:spcPts val="0"/>
              </a:spcAft>
              <a:buClr>
                <a:schemeClr val="dk2"/>
              </a:buClr>
              <a:buSzPts val="852"/>
              <a:buNone/>
            </a:pPr>
            <a:r>
              <a:rPr b="1" lang="en-GB" sz="2321">
                <a:solidFill>
                  <a:schemeClr val="dk2"/>
                </a:solidFill>
                <a:latin typeface="Arial"/>
                <a:ea typeface="Arial"/>
                <a:cs typeface="Arial"/>
                <a:sym typeface="Arial"/>
              </a:rPr>
              <a:t>الكتب المدرسية</a:t>
            </a:r>
            <a:endParaRPr b="1" sz="2321">
              <a:solidFill>
                <a:schemeClr val="dk2"/>
              </a:solidFill>
              <a:latin typeface="Arial"/>
              <a:ea typeface="Arial"/>
              <a:cs typeface="Arial"/>
              <a:sym typeface="Arial"/>
            </a:endParaRPr>
          </a:p>
          <a:p>
            <a:pPr indent="-195072" lvl="0" marL="347472" rtl="0" algn="r">
              <a:lnSpc>
                <a:spcPct val="80000"/>
              </a:lnSpc>
              <a:spcBef>
                <a:spcPts val="0"/>
              </a:spcBef>
              <a:spcAft>
                <a:spcPts val="0"/>
              </a:spcAft>
              <a:buClr>
                <a:schemeClr val="dk2"/>
              </a:buClr>
              <a:buSzPts val="852"/>
              <a:buFont typeface="Arial"/>
              <a:buNone/>
            </a:pPr>
            <a:r>
              <a:t/>
            </a:r>
            <a:endParaRPr b="1" sz="2321">
              <a:solidFill>
                <a:schemeClr val="dk2"/>
              </a:solidFill>
              <a:latin typeface="Arial"/>
              <a:ea typeface="Arial"/>
              <a:cs typeface="Arial"/>
              <a:sym typeface="Arial"/>
            </a:endParaRPr>
          </a:p>
          <a:p>
            <a:pPr indent="-195072" lvl="0" marL="347472" rtl="0" algn="r">
              <a:lnSpc>
                <a:spcPct val="80000"/>
              </a:lnSpc>
              <a:spcBef>
                <a:spcPts val="0"/>
              </a:spcBef>
              <a:spcAft>
                <a:spcPts val="0"/>
              </a:spcAft>
              <a:buClr>
                <a:schemeClr val="dk2"/>
              </a:buClr>
              <a:buSzPts val="852"/>
              <a:buNone/>
            </a:pPr>
            <a:r>
              <a:rPr b="1" lang="en-GB" sz="2321">
                <a:solidFill>
                  <a:schemeClr val="dk2"/>
                </a:solidFill>
                <a:latin typeface="Arial"/>
                <a:ea typeface="Arial"/>
                <a:cs typeface="Arial"/>
                <a:sym typeface="Arial"/>
              </a:rPr>
              <a:t>مقلمة</a:t>
            </a:r>
            <a:endParaRPr b="1" sz="2321">
              <a:solidFill>
                <a:schemeClr val="dk2"/>
              </a:solidFill>
              <a:latin typeface="Arial"/>
              <a:ea typeface="Arial"/>
              <a:cs typeface="Arial"/>
              <a:sym typeface="Arial"/>
            </a:endParaRPr>
          </a:p>
          <a:p>
            <a:pPr indent="-195072" lvl="0" marL="347472" rtl="0" algn="r">
              <a:lnSpc>
                <a:spcPct val="80000"/>
              </a:lnSpc>
              <a:spcBef>
                <a:spcPts val="0"/>
              </a:spcBef>
              <a:spcAft>
                <a:spcPts val="0"/>
              </a:spcAft>
              <a:buClr>
                <a:schemeClr val="dk2"/>
              </a:buClr>
              <a:buSzPts val="852"/>
              <a:buFont typeface="Arial"/>
              <a:buNone/>
            </a:pPr>
            <a:r>
              <a:t/>
            </a:r>
            <a:endParaRPr b="1" sz="2321">
              <a:solidFill>
                <a:schemeClr val="dk2"/>
              </a:solidFill>
              <a:latin typeface="Arial"/>
              <a:ea typeface="Arial"/>
              <a:cs typeface="Arial"/>
              <a:sym typeface="Arial"/>
            </a:endParaRPr>
          </a:p>
          <a:p>
            <a:pPr indent="-195072" lvl="0" marL="347472" rtl="0" algn="r">
              <a:lnSpc>
                <a:spcPct val="80000"/>
              </a:lnSpc>
              <a:spcBef>
                <a:spcPts val="0"/>
              </a:spcBef>
              <a:spcAft>
                <a:spcPts val="0"/>
              </a:spcAft>
              <a:buClr>
                <a:schemeClr val="dk2"/>
              </a:buClr>
              <a:buSzPts val="852"/>
              <a:buFont typeface="Arial"/>
              <a:buNone/>
            </a:pPr>
            <a:r>
              <a:rPr b="1" lang="en-GB" sz="2321">
                <a:solidFill>
                  <a:schemeClr val="dk2"/>
                </a:solidFill>
                <a:latin typeface="Arial"/>
                <a:ea typeface="Arial"/>
                <a:cs typeface="Arial"/>
                <a:sym typeface="Arial"/>
              </a:rPr>
              <a:t>تسمية أغراض طفلك من فضلك</a:t>
            </a:r>
            <a:endParaRPr b="1" sz="2321">
              <a:solidFill>
                <a:schemeClr val="dk2"/>
              </a:solidFill>
              <a:latin typeface="Arial"/>
              <a:ea typeface="Arial"/>
              <a:cs typeface="Arial"/>
              <a:sym typeface="Arial"/>
            </a:endParaRPr>
          </a:p>
          <a:p>
            <a:pPr indent="-195072" lvl="0" marL="347472" rtl="0" algn="l">
              <a:lnSpc>
                <a:spcPct val="80000"/>
              </a:lnSpc>
              <a:spcBef>
                <a:spcPts val="0"/>
              </a:spcBef>
              <a:spcAft>
                <a:spcPts val="0"/>
              </a:spcAft>
              <a:buClr>
                <a:schemeClr val="dk1"/>
              </a:buClr>
              <a:buSzPts val="1860"/>
              <a:buNone/>
            </a:pPr>
            <a:r>
              <a:t/>
            </a:r>
            <a:endParaRPr b="1" sz="2160">
              <a:latin typeface="Arial"/>
              <a:ea typeface="Arial"/>
              <a:cs typeface="Arial"/>
              <a:sym typeface="Arial"/>
            </a:endParaRPr>
          </a:p>
        </p:txBody>
      </p:sp>
      <p:sp>
        <p:nvSpPr>
          <p:cNvPr id="563" name="Google Shape;563;p11"/>
          <p:cNvSpPr/>
          <p:nvPr/>
        </p:nvSpPr>
        <p:spPr>
          <a:xfrm>
            <a:off x="2620825" y="152400"/>
            <a:ext cx="3969000" cy="2291700"/>
          </a:xfrm>
          <a:prstGeom prst="wedgeEllipseCallout">
            <a:avLst>
              <a:gd fmla="val 51151" name="adj1"/>
              <a:gd fmla="val 84099"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2"/>
              </a:buClr>
              <a:buSzPts val="1100"/>
              <a:buFont typeface="Arial"/>
              <a:buNone/>
            </a:pPr>
            <a:r>
              <a:rPr b="1" i="0" lang="en-GB" sz="3000" u="none" cap="none" strike="noStrike">
                <a:solidFill>
                  <a:schemeClr val="dk2"/>
                </a:solidFill>
              </a:rPr>
              <a:t>What to bring to school</a:t>
            </a:r>
            <a:r>
              <a:rPr b="1" i="0" lang="en-GB" sz="3100" u="none" cap="none" strike="noStrike">
                <a:solidFill>
                  <a:schemeClr val="dk2"/>
                </a:solidFill>
              </a:rPr>
              <a:t> </a:t>
            </a:r>
            <a:r>
              <a:rPr i="0" lang="en-GB" sz="3100" u="none" cap="none" strike="noStrike">
                <a:solidFill>
                  <a:srgbClr val="4D290A"/>
                </a:solidFill>
              </a:rPr>
              <a:t>              </a:t>
            </a:r>
            <a:r>
              <a:rPr b="1" i="0" lang="en-GB" sz="3100" u="none" cap="none" strike="noStrike">
                <a:solidFill>
                  <a:schemeClr val="dk2"/>
                </a:solidFill>
                <a:highlight>
                  <a:srgbClr val="D9EAD3"/>
                </a:highlight>
              </a:rPr>
              <a:t>اللوازم المدرسية</a:t>
            </a:r>
            <a:endParaRPr b="1" i="0" sz="900" u="none" cap="none" strike="noStrike">
              <a:solidFill>
                <a:schemeClr val="dk2"/>
              </a:solidFill>
              <a:highlight>
                <a:srgbClr val="D9EAD3"/>
              </a:highligh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12"/>
          <p:cNvSpPr txBox="1"/>
          <p:nvPr>
            <p:ph idx="1" type="body"/>
          </p:nvPr>
        </p:nvSpPr>
        <p:spPr>
          <a:xfrm>
            <a:off x="501075" y="2352650"/>
            <a:ext cx="4954500" cy="385860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100000"/>
              </a:lnSpc>
              <a:spcBef>
                <a:spcPts val="0"/>
              </a:spcBef>
              <a:spcAft>
                <a:spcPts val="0"/>
              </a:spcAft>
              <a:buSzPct val="85990"/>
              <a:buNone/>
            </a:pPr>
            <a:r>
              <a:rPr lang="en-GB" sz="8373">
                <a:solidFill>
                  <a:schemeClr val="dk2"/>
                </a:solidFill>
                <a:latin typeface="Arial"/>
                <a:ea typeface="Arial"/>
                <a:cs typeface="Arial"/>
                <a:sym typeface="Arial"/>
              </a:rPr>
              <a:t>Our doors open at 9:50am</a:t>
            </a:r>
            <a:endParaRPr sz="8373">
              <a:solidFill>
                <a:schemeClr val="dk2"/>
              </a:solidFill>
              <a:latin typeface="Arial"/>
              <a:ea typeface="Arial"/>
              <a:cs typeface="Arial"/>
              <a:sym typeface="Arial"/>
            </a:endParaRPr>
          </a:p>
          <a:p>
            <a:pPr indent="0" lvl="0" marL="0" rtl="0" algn="l">
              <a:lnSpc>
                <a:spcPct val="100000"/>
              </a:lnSpc>
              <a:spcBef>
                <a:spcPts val="1800"/>
              </a:spcBef>
              <a:spcAft>
                <a:spcPts val="0"/>
              </a:spcAft>
              <a:buSzPct val="85990"/>
              <a:buNone/>
            </a:pPr>
            <a:r>
              <a:rPr lang="en-GB" sz="8373">
                <a:solidFill>
                  <a:schemeClr val="dk2"/>
                </a:solidFill>
                <a:latin typeface="Arial"/>
                <a:ea typeface="Arial"/>
                <a:cs typeface="Arial"/>
                <a:sym typeface="Arial"/>
              </a:rPr>
              <a:t>Classes start promptly at 10am and finish at 1:30pm</a:t>
            </a:r>
            <a:endParaRPr sz="8373">
              <a:solidFill>
                <a:schemeClr val="dk2"/>
              </a:solidFill>
              <a:latin typeface="Arial"/>
              <a:ea typeface="Arial"/>
              <a:cs typeface="Arial"/>
              <a:sym typeface="Arial"/>
            </a:endParaRPr>
          </a:p>
          <a:p>
            <a:pPr indent="0" lvl="0" marL="0" rtl="0" algn="l">
              <a:lnSpc>
                <a:spcPct val="100000"/>
              </a:lnSpc>
              <a:spcBef>
                <a:spcPts val="1800"/>
              </a:spcBef>
              <a:spcAft>
                <a:spcPts val="0"/>
              </a:spcAft>
              <a:buSzPct val="85990"/>
              <a:buNone/>
            </a:pPr>
            <a:r>
              <a:rPr lang="en-GB" sz="8373">
                <a:solidFill>
                  <a:schemeClr val="dk2"/>
                </a:solidFill>
                <a:latin typeface="Arial"/>
                <a:ea typeface="Arial"/>
                <a:cs typeface="Arial"/>
                <a:sym typeface="Arial"/>
              </a:rPr>
              <a:t>Parents are not permitted to enter classes/school for health and safety reasons</a:t>
            </a:r>
            <a:endParaRPr sz="8373">
              <a:solidFill>
                <a:schemeClr val="dk2"/>
              </a:solidFill>
              <a:latin typeface="Arial"/>
              <a:ea typeface="Arial"/>
              <a:cs typeface="Arial"/>
              <a:sym typeface="Arial"/>
            </a:endParaRPr>
          </a:p>
          <a:p>
            <a:pPr indent="0" lvl="0" marL="0" rtl="0" algn="l">
              <a:lnSpc>
                <a:spcPct val="100000"/>
              </a:lnSpc>
              <a:spcBef>
                <a:spcPts val="1800"/>
              </a:spcBef>
              <a:spcAft>
                <a:spcPts val="0"/>
              </a:spcAft>
              <a:buSzPct val="85989"/>
              <a:buNone/>
            </a:pPr>
            <a:r>
              <a:rPr lang="en-GB" sz="8373">
                <a:solidFill>
                  <a:schemeClr val="dk2"/>
                </a:solidFill>
                <a:latin typeface="Arial"/>
                <a:ea typeface="Arial"/>
                <a:cs typeface="Arial"/>
                <a:sym typeface="Arial"/>
              </a:rPr>
              <a:t>If someone other than the parent is collecting your child – you must inform the class teacher and message </a:t>
            </a:r>
            <a:endParaRPr sz="8373">
              <a:solidFill>
                <a:schemeClr val="dk2"/>
              </a:solidFill>
              <a:latin typeface="Arial"/>
              <a:ea typeface="Arial"/>
              <a:cs typeface="Arial"/>
              <a:sym typeface="Arial"/>
            </a:endParaRPr>
          </a:p>
          <a:p>
            <a:pPr indent="0" lvl="0" marL="0" rtl="0" algn="l">
              <a:lnSpc>
                <a:spcPct val="100000"/>
              </a:lnSpc>
              <a:spcBef>
                <a:spcPts val="1800"/>
              </a:spcBef>
              <a:spcAft>
                <a:spcPts val="0"/>
              </a:spcAft>
              <a:buClr>
                <a:schemeClr val="dk2"/>
              </a:buClr>
              <a:buSzPct val="85989"/>
              <a:buFont typeface="Arial"/>
              <a:buNone/>
            </a:pPr>
            <a:r>
              <a:rPr b="1" lang="en-GB" sz="8373">
                <a:solidFill>
                  <a:schemeClr val="dk2"/>
                </a:solidFill>
                <a:latin typeface="Arial"/>
                <a:ea typeface="Arial"/>
                <a:cs typeface="Arial"/>
                <a:sym typeface="Arial"/>
              </a:rPr>
              <a:t>Miss Zoubida:07903647907</a:t>
            </a:r>
            <a:endParaRPr sz="8373">
              <a:solidFill>
                <a:schemeClr val="dk2"/>
              </a:solidFill>
              <a:latin typeface="Arial"/>
              <a:ea typeface="Arial"/>
              <a:cs typeface="Arial"/>
              <a:sym typeface="Arial"/>
            </a:endParaRPr>
          </a:p>
          <a:p>
            <a:pPr indent="0" lvl="0" marL="0" rtl="0" algn="l">
              <a:lnSpc>
                <a:spcPct val="100000"/>
              </a:lnSpc>
              <a:spcBef>
                <a:spcPts val="1800"/>
              </a:spcBef>
              <a:spcAft>
                <a:spcPts val="0"/>
              </a:spcAft>
              <a:buSzPct val="85990"/>
              <a:buNone/>
            </a:pPr>
            <a:r>
              <a:rPr lang="en-GB" sz="8373">
                <a:solidFill>
                  <a:schemeClr val="dk2"/>
                </a:solidFill>
                <a:latin typeface="Arial"/>
                <a:ea typeface="Arial"/>
                <a:cs typeface="Arial"/>
                <a:sym typeface="Arial"/>
              </a:rPr>
              <a:t>For arrival and collection, please line up outside the classroom</a:t>
            </a:r>
            <a:endParaRPr sz="8373">
              <a:solidFill>
                <a:schemeClr val="dk2"/>
              </a:solidFill>
              <a:latin typeface="Arial"/>
              <a:ea typeface="Arial"/>
              <a:cs typeface="Arial"/>
              <a:sym typeface="Arial"/>
            </a:endParaRPr>
          </a:p>
          <a:p>
            <a:pPr indent="0" lvl="0" marL="0" rtl="0" algn="l">
              <a:lnSpc>
                <a:spcPct val="100000"/>
              </a:lnSpc>
              <a:spcBef>
                <a:spcPts val="1800"/>
              </a:spcBef>
              <a:spcAft>
                <a:spcPts val="0"/>
              </a:spcAft>
              <a:buClr>
                <a:schemeClr val="dk1"/>
              </a:buClr>
              <a:buSzPct val="100000"/>
              <a:buNone/>
            </a:pPr>
            <a:r>
              <a:t/>
            </a:r>
            <a:endParaRPr>
              <a:latin typeface="Arial"/>
              <a:ea typeface="Arial"/>
              <a:cs typeface="Arial"/>
              <a:sym typeface="Arial"/>
            </a:endParaRPr>
          </a:p>
          <a:p>
            <a:pPr indent="0" lvl="0" marL="0" rtl="0" algn="l">
              <a:lnSpc>
                <a:spcPct val="100000"/>
              </a:lnSpc>
              <a:spcBef>
                <a:spcPts val="1800"/>
              </a:spcBef>
              <a:spcAft>
                <a:spcPts val="0"/>
              </a:spcAft>
              <a:buClr>
                <a:schemeClr val="dk1"/>
              </a:buClr>
              <a:buSzPct val="100000"/>
              <a:buNone/>
            </a:pPr>
            <a:r>
              <a:t/>
            </a:r>
            <a:endParaRPr>
              <a:latin typeface="Arial"/>
              <a:ea typeface="Arial"/>
              <a:cs typeface="Arial"/>
              <a:sym typeface="Arial"/>
            </a:endParaRPr>
          </a:p>
        </p:txBody>
      </p:sp>
      <p:sp>
        <p:nvSpPr>
          <p:cNvPr id="569" name="Google Shape;569;p12"/>
          <p:cNvSpPr txBox="1"/>
          <p:nvPr>
            <p:ph idx="2" type="body"/>
          </p:nvPr>
        </p:nvSpPr>
        <p:spPr>
          <a:xfrm>
            <a:off x="6398800" y="2542200"/>
            <a:ext cx="5504100" cy="4064700"/>
          </a:xfrm>
          <a:prstGeom prst="rect">
            <a:avLst/>
          </a:prstGeom>
          <a:noFill/>
          <a:ln>
            <a:noFill/>
          </a:ln>
        </p:spPr>
        <p:txBody>
          <a:bodyPr anchorCtr="0" anchor="t" bIns="45700" lIns="91425" spcFirstLastPara="1" rIns="91425" wrap="square" tIns="45700">
            <a:spAutoFit/>
          </a:bodyPr>
          <a:lstStyle/>
          <a:p>
            <a:pPr indent="-217932" lvl="0" marL="347472" rtl="0" algn="r">
              <a:lnSpc>
                <a:spcPct val="80000"/>
              </a:lnSpc>
              <a:spcBef>
                <a:spcPts val="0"/>
              </a:spcBef>
              <a:spcAft>
                <a:spcPts val="0"/>
              </a:spcAft>
              <a:buClr>
                <a:schemeClr val="dk2"/>
              </a:buClr>
              <a:buSzPts val="935"/>
              <a:buNone/>
            </a:pPr>
            <a:r>
              <a:t/>
            </a:r>
            <a:endParaRPr b="1" sz="22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None/>
            </a:pPr>
            <a:r>
              <a:rPr b="1" lang="en-GB" sz="2240">
                <a:solidFill>
                  <a:schemeClr val="dk2"/>
                </a:solidFill>
                <a:latin typeface="Arial"/>
                <a:ea typeface="Arial"/>
                <a:cs typeface="Arial"/>
                <a:sym typeface="Arial"/>
              </a:rPr>
              <a:t>تفتح أبواب المدرسة الساعة 9:50 صباحًا</a:t>
            </a:r>
            <a:endParaRPr b="1" sz="23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Font typeface="Arial"/>
              <a:buNone/>
            </a:pPr>
            <a:r>
              <a:t/>
            </a:r>
            <a:endParaRPr b="1" sz="23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None/>
            </a:pPr>
            <a:r>
              <a:rPr b="1" lang="en-GB" sz="2340">
                <a:solidFill>
                  <a:schemeClr val="dk2"/>
                </a:solidFill>
                <a:latin typeface="Arial"/>
                <a:ea typeface="Arial"/>
                <a:cs typeface="Arial"/>
                <a:sym typeface="Arial"/>
              </a:rPr>
              <a:t>موعد بدأ الحصة من الساعة 10 صباحًا وتنتهي</a:t>
            </a:r>
            <a:endParaRPr b="1" sz="23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None/>
            </a:pPr>
            <a:r>
              <a:rPr b="1" lang="en-GB" sz="2340">
                <a:solidFill>
                  <a:schemeClr val="dk2"/>
                </a:solidFill>
                <a:latin typeface="Arial"/>
                <a:ea typeface="Arial"/>
                <a:cs typeface="Arial"/>
                <a:sym typeface="Arial"/>
              </a:rPr>
              <a:t> الى الساعة  1:30 ظهرًا </a:t>
            </a:r>
            <a:endParaRPr b="1" sz="23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Font typeface="Arial"/>
              <a:buNone/>
            </a:pPr>
            <a:r>
              <a:t/>
            </a:r>
            <a:endParaRPr b="1" sz="23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None/>
            </a:pPr>
            <a:r>
              <a:rPr b="1" lang="en-GB" sz="2340">
                <a:solidFill>
                  <a:schemeClr val="dk2"/>
                </a:solidFill>
                <a:latin typeface="Arial"/>
                <a:ea typeface="Arial"/>
                <a:cs typeface="Arial"/>
                <a:sym typeface="Arial"/>
              </a:rPr>
              <a:t>لا يُسمح لأولياء الأمر دخول الفصول الدراسية/ المدرسة ل</a:t>
            </a:r>
            <a:r>
              <a:rPr b="1" lang="en-GB" sz="2200">
                <a:solidFill>
                  <a:schemeClr val="dk2"/>
                </a:solidFill>
                <a:latin typeface="Arial"/>
                <a:ea typeface="Arial"/>
                <a:cs typeface="Arial"/>
                <a:sym typeface="Arial"/>
              </a:rPr>
              <a:t>مراعاة صحة وسلامة الطلاب والموظفين</a:t>
            </a:r>
            <a:endParaRPr b="1" sz="220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Font typeface="Arial"/>
              <a:buNone/>
            </a:pPr>
            <a:r>
              <a:t/>
            </a:r>
            <a:endParaRPr b="1" sz="23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None/>
            </a:pPr>
            <a:r>
              <a:rPr b="1" lang="en-GB" sz="2340">
                <a:solidFill>
                  <a:schemeClr val="dk2"/>
                </a:solidFill>
                <a:latin typeface="Arial"/>
                <a:ea typeface="Arial"/>
                <a:cs typeface="Arial"/>
                <a:sym typeface="Arial"/>
              </a:rPr>
              <a:t>يجب إبلاغ معلمة الفصل وإرسال رسالة إلى مس زبيدة  في حالة عدم وجود الأهل في آخر اليوم</a:t>
            </a:r>
            <a:endParaRPr b="1" sz="23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Font typeface="Arial"/>
              <a:buNone/>
            </a:pPr>
            <a:r>
              <a:t/>
            </a:r>
            <a:endParaRPr b="1" sz="2340">
              <a:solidFill>
                <a:schemeClr val="dk2"/>
              </a:solidFill>
              <a:latin typeface="Arial"/>
              <a:ea typeface="Arial"/>
              <a:cs typeface="Arial"/>
              <a:sym typeface="Arial"/>
            </a:endParaRPr>
          </a:p>
          <a:p>
            <a:pPr indent="-217932" lvl="0" marL="347472" rtl="0" algn="r">
              <a:lnSpc>
                <a:spcPct val="80000"/>
              </a:lnSpc>
              <a:spcBef>
                <a:spcPts val="0"/>
              </a:spcBef>
              <a:spcAft>
                <a:spcPts val="0"/>
              </a:spcAft>
              <a:buClr>
                <a:schemeClr val="dk2"/>
              </a:buClr>
              <a:buSzPts val="935"/>
              <a:buFont typeface="Arial"/>
              <a:buNone/>
            </a:pPr>
            <a:r>
              <a:rPr b="1" lang="en-GB" sz="2340">
                <a:solidFill>
                  <a:schemeClr val="dk2"/>
                </a:solidFill>
                <a:latin typeface="Arial"/>
                <a:ea typeface="Arial"/>
                <a:cs typeface="Arial"/>
                <a:sym typeface="Arial"/>
              </a:rPr>
              <a:t>يرجى الاصطفاف خارج الفصل عند الوصول</a:t>
            </a:r>
            <a:r>
              <a:rPr b="1" lang="en-GB" sz="2240">
                <a:solidFill>
                  <a:schemeClr val="dk2"/>
                </a:solidFill>
                <a:latin typeface="Arial"/>
                <a:ea typeface="Arial"/>
                <a:cs typeface="Arial"/>
                <a:sym typeface="Arial"/>
              </a:rPr>
              <a:t> والاستلام</a:t>
            </a:r>
            <a:endParaRPr b="1" sz="2240">
              <a:solidFill>
                <a:schemeClr val="dk2"/>
              </a:solidFill>
              <a:latin typeface="Arial"/>
              <a:ea typeface="Arial"/>
              <a:cs typeface="Arial"/>
              <a:sym typeface="Arial"/>
            </a:endParaRPr>
          </a:p>
          <a:p>
            <a:pPr indent="-217932" lvl="0" marL="347472" rtl="0" algn="l">
              <a:lnSpc>
                <a:spcPct val="80000"/>
              </a:lnSpc>
              <a:spcBef>
                <a:spcPts val="0"/>
              </a:spcBef>
              <a:spcAft>
                <a:spcPts val="0"/>
              </a:spcAft>
              <a:buClr>
                <a:schemeClr val="dk1"/>
              </a:buClr>
              <a:buSzPts val="2040"/>
              <a:buNone/>
            </a:pPr>
            <a:r>
              <a:t/>
            </a:r>
            <a:endParaRPr b="1" sz="2040">
              <a:latin typeface="Arial"/>
              <a:ea typeface="Arial"/>
              <a:cs typeface="Arial"/>
              <a:sym typeface="Arial"/>
            </a:endParaRPr>
          </a:p>
        </p:txBody>
      </p:sp>
      <p:sp>
        <p:nvSpPr>
          <p:cNvPr id="570" name="Google Shape;570;p12"/>
          <p:cNvSpPr/>
          <p:nvPr/>
        </p:nvSpPr>
        <p:spPr>
          <a:xfrm>
            <a:off x="3642350" y="289250"/>
            <a:ext cx="3075600" cy="2063400"/>
          </a:xfrm>
          <a:prstGeom prst="wedgeEllipseCallout">
            <a:avLst>
              <a:gd fmla="val 51087" name="adj1"/>
              <a:gd fmla="val 76906"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4D290A"/>
              </a:buClr>
              <a:buSzPts val="3600"/>
              <a:buFont typeface="Quattrocento Sans"/>
              <a:buNone/>
            </a:pPr>
            <a:r>
              <a:rPr b="1" i="0" lang="en-GB" sz="2800" u="none" cap="none" strike="noStrike">
                <a:solidFill>
                  <a:schemeClr val="dk2"/>
                </a:solidFill>
              </a:rPr>
              <a:t>Arrival and Collection الوصول والاستلام</a:t>
            </a:r>
            <a:endParaRPr b="1" i="0" sz="100" u="none" cap="none" strike="noStrike">
              <a:solidFill>
                <a:schemeClr val="dk2"/>
              </a:solidFill>
              <a:highlight>
                <a:srgbClr val="D9EAD3"/>
              </a:highlight>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g15687b8a777_0_224"/>
          <p:cNvSpPr txBox="1"/>
          <p:nvPr>
            <p:ph idx="1" type="body"/>
          </p:nvPr>
        </p:nvSpPr>
        <p:spPr>
          <a:xfrm>
            <a:off x="540425" y="2544450"/>
            <a:ext cx="6222600" cy="3543600"/>
          </a:xfrm>
          <a:prstGeom prst="rect">
            <a:avLst/>
          </a:prstGeom>
          <a:noFill/>
          <a:ln cap="flat" cmpd="sng" w="9525">
            <a:solidFill>
              <a:schemeClr val="lt1"/>
            </a:solidFill>
            <a:prstDash val="solid"/>
            <a:round/>
            <a:headEnd len="sm" w="sm" type="none"/>
            <a:tailEnd len="sm" w="sm" type="none"/>
          </a:ln>
        </p:spPr>
        <p:txBody>
          <a:bodyPr anchorCtr="0" anchor="t" bIns="45700" lIns="91425" spcFirstLastPara="1" rIns="91425" wrap="square" tIns="45700">
            <a:normAutofit fontScale="25000" lnSpcReduction="20000"/>
          </a:bodyPr>
          <a:lstStyle/>
          <a:p>
            <a:pPr indent="-195072" lvl="0" marL="347472" rtl="0" algn="l">
              <a:lnSpc>
                <a:spcPct val="100000"/>
              </a:lnSpc>
              <a:spcBef>
                <a:spcPts val="0"/>
              </a:spcBef>
              <a:spcAft>
                <a:spcPts val="0"/>
              </a:spcAft>
              <a:buClr>
                <a:schemeClr val="dk1"/>
              </a:buClr>
              <a:buSzPct val="100000"/>
              <a:buNone/>
            </a:pPr>
            <a:r>
              <a:t/>
            </a:r>
            <a:endParaRPr>
              <a:latin typeface="Arial"/>
              <a:ea typeface="Arial"/>
              <a:cs typeface="Arial"/>
              <a:sym typeface="Arial"/>
            </a:endParaRPr>
          </a:p>
          <a:p>
            <a:pPr indent="-328452" lvl="0" marL="347472" rtl="0" algn="l">
              <a:lnSpc>
                <a:spcPct val="100000"/>
              </a:lnSpc>
              <a:spcBef>
                <a:spcPts val="1800"/>
              </a:spcBef>
              <a:spcAft>
                <a:spcPts val="0"/>
              </a:spcAft>
              <a:buClr>
                <a:schemeClr val="dk2"/>
              </a:buClr>
              <a:buSzPct val="98521"/>
              <a:buChar char="•"/>
            </a:pPr>
            <a:r>
              <a:rPr b="1" lang="en-GB" sz="8525">
                <a:solidFill>
                  <a:schemeClr val="dk2"/>
                </a:solidFill>
                <a:latin typeface="Arial"/>
                <a:ea typeface="Arial"/>
                <a:cs typeface="Arial"/>
                <a:sym typeface="Arial"/>
              </a:rPr>
              <a:t>Sky </a:t>
            </a:r>
            <a:r>
              <a:rPr b="1" lang="en-GB" sz="8425">
                <a:solidFill>
                  <a:schemeClr val="dk2"/>
                </a:solidFill>
                <a:latin typeface="Arial"/>
                <a:ea typeface="Arial"/>
                <a:cs typeface="Arial"/>
                <a:sym typeface="Arial"/>
              </a:rPr>
              <a:t>Group Team: </a:t>
            </a:r>
            <a:r>
              <a:rPr b="1" lang="en-GB" sz="8025">
                <a:solidFill>
                  <a:schemeClr val="dk2"/>
                </a:solidFill>
                <a:latin typeface="Arial"/>
                <a:ea typeface="Arial"/>
                <a:cs typeface="Arial"/>
                <a:sym typeface="Arial"/>
              </a:rPr>
              <a:t>Mrs Maha Aoudi</a:t>
            </a:r>
            <a:endParaRPr b="1" sz="8025">
              <a:solidFill>
                <a:schemeClr val="dk2"/>
              </a:solidFill>
              <a:latin typeface="Arial"/>
              <a:ea typeface="Arial"/>
              <a:cs typeface="Arial"/>
              <a:sym typeface="Arial"/>
            </a:endParaRPr>
          </a:p>
          <a:p>
            <a:pPr indent="0" lvl="0" marL="457200" rtl="0" algn="l">
              <a:lnSpc>
                <a:spcPct val="100000"/>
              </a:lnSpc>
              <a:spcBef>
                <a:spcPts val="1800"/>
              </a:spcBef>
              <a:spcAft>
                <a:spcPts val="0"/>
              </a:spcAft>
              <a:buSzPct val="89719"/>
              <a:buNone/>
            </a:pPr>
            <a:r>
              <a:rPr b="1" lang="en-GB" sz="8025">
                <a:solidFill>
                  <a:schemeClr val="dk2"/>
                </a:solidFill>
                <a:latin typeface="Arial"/>
                <a:ea typeface="Arial"/>
                <a:cs typeface="Arial"/>
                <a:sym typeface="Arial"/>
              </a:rPr>
              <a:t>                               Mrs Rana Farasha     </a:t>
            </a:r>
            <a:endParaRPr b="1" sz="8025">
              <a:solidFill>
                <a:schemeClr val="dk2"/>
              </a:solidFill>
              <a:latin typeface="Arial"/>
              <a:ea typeface="Arial"/>
              <a:cs typeface="Arial"/>
              <a:sym typeface="Arial"/>
            </a:endParaRPr>
          </a:p>
          <a:p>
            <a:pPr indent="-373510" lvl="0" marL="457200" rtl="0" algn="l">
              <a:lnSpc>
                <a:spcPct val="100000"/>
              </a:lnSpc>
              <a:spcBef>
                <a:spcPts val="1800"/>
              </a:spcBef>
              <a:spcAft>
                <a:spcPts val="0"/>
              </a:spcAft>
              <a:buClr>
                <a:schemeClr val="dk2"/>
              </a:buClr>
              <a:buSzPct val="113705"/>
              <a:buChar char="•"/>
            </a:pPr>
            <a:r>
              <a:rPr b="1" lang="en-GB" sz="8025">
                <a:solidFill>
                  <a:schemeClr val="dk2"/>
                </a:solidFill>
                <a:latin typeface="Arial"/>
                <a:ea typeface="Arial"/>
                <a:cs typeface="Arial"/>
                <a:sym typeface="Arial"/>
              </a:rPr>
              <a:t>Quran teacher: Mrs Aya Rahhal				</a:t>
            </a:r>
            <a:endParaRPr b="1" sz="8025">
              <a:solidFill>
                <a:schemeClr val="dk2"/>
              </a:solidFill>
              <a:latin typeface="Arial"/>
              <a:ea typeface="Arial"/>
              <a:cs typeface="Arial"/>
              <a:sym typeface="Arial"/>
            </a:endParaRPr>
          </a:p>
          <a:p>
            <a:pPr indent="-368745" lvl="0" marL="457200" rtl="0" algn="l">
              <a:lnSpc>
                <a:spcPct val="100000"/>
              </a:lnSpc>
              <a:spcBef>
                <a:spcPts val="1800"/>
              </a:spcBef>
              <a:spcAft>
                <a:spcPts val="0"/>
              </a:spcAft>
              <a:buClr>
                <a:schemeClr val="dk2"/>
              </a:buClr>
              <a:buSzPct val="109967"/>
              <a:buChar char="•"/>
            </a:pPr>
            <a:r>
              <a:rPr b="1" lang="en-GB" sz="8025">
                <a:solidFill>
                  <a:schemeClr val="dk2"/>
                </a:solidFill>
                <a:latin typeface="Arial"/>
                <a:ea typeface="Arial"/>
                <a:cs typeface="Arial"/>
                <a:sym typeface="Arial"/>
              </a:rPr>
              <a:t>Headteacher: Mrs Zoubida Bahlouli</a:t>
            </a:r>
            <a:endParaRPr b="1" sz="8025">
              <a:solidFill>
                <a:schemeClr val="dk2"/>
              </a:solidFill>
              <a:latin typeface="Arial"/>
              <a:ea typeface="Arial"/>
              <a:cs typeface="Arial"/>
              <a:sym typeface="Arial"/>
            </a:endParaRPr>
          </a:p>
          <a:p>
            <a:pPr indent="-368745" lvl="0" marL="457200" rtl="0" algn="l">
              <a:lnSpc>
                <a:spcPct val="100000"/>
              </a:lnSpc>
              <a:spcBef>
                <a:spcPts val="1800"/>
              </a:spcBef>
              <a:spcAft>
                <a:spcPts val="0"/>
              </a:spcAft>
              <a:buClr>
                <a:schemeClr val="dk2"/>
              </a:buClr>
              <a:buSzPct val="109967"/>
              <a:buChar char="•"/>
            </a:pPr>
            <a:r>
              <a:rPr b="1" lang="en-GB" sz="8025">
                <a:solidFill>
                  <a:schemeClr val="dk2"/>
                </a:solidFill>
                <a:latin typeface="Arial"/>
                <a:ea typeface="Arial"/>
                <a:cs typeface="Arial"/>
                <a:sym typeface="Arial"/>
              </a:rPr>
              <a:t>Deputy Head: Mrs Maha Aoudi</a:t>
            </a:r>
            <a:endParaRPr b="1" sz="8025">
              <a:solidFill>
                <a:schemeClr val="dk2"/>
              </a:solidFill>
              <a:latin typeface="Arial"/>
              <a:ea typeface="Arial"/>
              <a:cs typeface="Arial"/>
              <a:sym typeface="Arial"/>
            </a:endParaRPr>
          </a:p>
          <a:p>
            <a:pPr indent="-368745" lvl="0" marL="457200" rtl="0" algn="l">
              <a:lnSpc>
                <a:spcPct val="100000"/>
              </a:lnSpc>
              <a:spcBef>
                <a:spcPts val="1800"/>
              </a:spcBef>
              <a:spcAft>
                <a:spcPts val="0"/>
              </a:spcAft>
              <a:buClr>
                <a:schemeClr val="dk2"/>
              </a:buClr>
              <a:buSzPct val="109967"/>
              <a:buChar char="•"/>
            </a:pPr>
            <a:r>
              <a:rPr b="1" lang="en-GB" sz="8025">
                <a:solidFill>
                  <a:schemeClr val="dk2"/>
                </a:solidFill>
                <a:latin typeface="Arial"/>
                <a:ea typeface="Arial"/>
                <a:cs typeface="Arial"/>
                <a:sym typeface="Arial"/>
              </a:rPr>
              <a:t>School director, finance &amp; admissions: </a:t>
            </a:r>
            <a:endParaRPr b="1" sz="8025">
              <a:solidFill>
                <a:schemeClr val="dk2"/>
              </a:solidFill>
              <a:latin typeface="Arial"/>
              <a:ea typeface="Arial"/>
              <a:cs typeface="Arial"/>
              <a:sym typeface="Arial"/>
            </a:endParaRPr>
          </a:p>
          <a:p>
            <a:pPr indent="0" lvl="0" marL="0" rtl="0" algn="l">
              <a:lnSpc>
                <a:spcPct val="100000"/>
              </a:lnSpc>
              <a:spcBef>
                <a:spcPts val="1800"/>
              </a:spcBef>
              <a:spcAft>
                <a:spcPts val="0"/>
              </a:spcAft>
              <a:buSzPct val="89719"/>
              <a:buNone/>
            </a:pPr>
            <a:r>
              <a:rPr b="1" lang="en-GB" sz="8025">
                <a:solidFill>
                  <a:schemeClr val="dk2"/>
                </a:solidFill>
                <a:latin typeface="Arial"/>
                <a:ea typeface="Arial"/>
                <a:cs typeface="Arial"/>
                <a:sym typeface="Arial"/>
              </a:rPr>
              <a:t>       Nora Sibaey-Soliman</a:t>
            </a:r>
            <a:endParaRPr b="1" sz="8025">
              <a:solidFill>
                <a:schemeClr val="dk2"/>
              </a:solidFill>
              <a:latin typeface="Arial"/>
              <a:ea typeface="Arial"/>
              <a:cs typeface="Arial"/>
              <a:sym typeface="Arial"/>
            </a:endParaRPr>
          </a:p>
          <a:p>
            <a:pPr indent="0" lvl="0" marL="457200" rtl="0" algn="l">
              <a:lnSpc>
                <a:spcPct val="100000"/>
              </a:lnSpc>
              <a:spcBef>
                <a:spcPts val="1800"/>
              </a:spcBef>
              <a:spcAft>
                <a:spcPts val="0"/>
              </a:spcAft>
              <a:buSzPct val="81586"/>
              <a:buNone/>
            </a:pPr>
            <a:r>
              <a:t/>
            </a:r>
            <a:endParaRPr b="1" sz="8825">
              <a:solidFill>
                <a:schemeClr val="dk2"/>
              </a:solidFill>
              <a:latin typeface="Arial"/>
              <a:ea typeface="Arial"/>
              <a:cs typeface="Arial"/>
              <a:sym typeface="Arial"/>
            </a:endParaRPr>
          </a:p>
        </p:txBody>
      </p:sp>
      <p:sp>
        <p:nvSpPr>
          <p:cNvPr id="453" name="Google Shape;453;g15687b8a777_0_224"/>
          <p:cNvSpPr/>
          <p:nvPr/>
        </p:nvSpPr>
        <p:spPr>
          <a:xfrm>
            <a:off x="3501850" y="0"/>
            <a:ext cx="3049500" cy="2202000"/>
          </a:xfrm>
          <a:prstGeom prst="wedgeEllipseCallout">
            <a:avLst>
              <a:gd fmla="val 29216" name="adj1"/>
              <a:gd fmla="val 82409"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4D290A"/>
              </a:buClr>
              <a:buSzPts val="3600"/>
              <a:buFont typeface="Quattrocento Sans"/>
              <a:buNone/>
            </a:pPr>
            <a:r>
              <a:rPr b="1" i="0" lang="en-GB" sz="3500" u="none" cap="none" strike="noStrike">
                <a:solidFill>
                  <a:srgbClr val="4D290A"/>
                </a:solidFill>
                <a:latin typeface="Quattrocento Sans"/>
                <a:ea typeface="Quattrocento Sans"/>
                <a:cs typeface="Quattrocento Sans"/>
                <a:sym typeface="Quattrocento Sans"/>
              </a:rPr>
              <a:t>Who is who….</a:t>
            </a:r>
            <a:endParaRPr b="1" i="0" sz="3500" u="none" cap="none" strike="noStrike">
              <a:solidFill>
                <a:srgbClr val="4D290A"/>
              </a:solidFill>
              <a:latin typeface="Quattrocento Sans"/>
              <a:ea typeface="Quattrocento Sans"/>
              <a:cs typeface="Quattrocento Sans"/>
              <a:sym typeface="Quattrocento Sans"/>
            </a:endParaRPr>
          </a:p>
          <a:p>
            <a:pPr indent="0" lvl="0" marL="0" marR="0" rtl="0" algn="ctr">
              <a:lnSpc>
                <a:spcPct val="90000"/>
              </a:lnSpc>
              <a:spcBef>
                <a:spcPts val="0"/>
              </a:spcBef>
              <a:spcAft>
                <a:spcPts val="0"/>
              </a:spcAft>
              <a:buClr>
                <a:srgbClr val="4D290A"/>
              </a:buClr>
              <a:buSzPts val="3600"/>
              <a:buFont typeface="Quattrocento Sans"/>
              <a:buNone/>
            </a:pPr>
            <a:r>
              <a:rPr b="1" i="0" lang="en-GB" sz="3500" u="none" cap="none" strike="noStrike">
                <a:solidFill>
                  <a:srgbClr val="4D290A"/>
                </a:solidFill>
                <a:latin typeface="Quattrocento Sans"/>
                <a:ea typeface="Quattrocento Sans"/>
                <a:cs typeface="Quattrocento Sans"/>
                <a:sym typeface="Quattrocento Sans"/>
              </a:rPr>
              <a:t>طاقم المدرسة</a:t>
            </a:r>
            <a:endParaRPr b="1" i="0" sz="1300" u="none" cap="none" strike="noStrike">
              <a:solidFill>
                <a:srgbClr val="000000"/>
              </a:solidFill>
              <a:latin typeface="Quattrocento Sans"/>
              <a:ea typeface="Quattrocento Sans"/>
              <a:cs typeface="Quattrocento Sans"/>
              <a:sym typeface="Quattrocento Sans"/>
            </a:endParaRPr>
          </a:p>
        </p:txBody>
      </p:sp>
      <p:sp>
        <p:nvSpPr>
          <p:cNvPr id="454" name="Google Shape;454;g15687b8a777_0_224"/>
          <p:cNvSpPr txBox="1"/>
          <p:nvPr/>
        </p:nvSpPr>
        <p:spPr>
          <a:xfrm>
            <a:off x="5858225" y="3189450"/>
            <a:ext cx="5961900" cy="2898600"/>
          </a:xfrm>
          <a:prstGeom prst="rect">
            <a:avLst/>
          </a:prstGeom>
          <a:noFill/>
          <a:ln>
            <a:noFill/>
          </a:ln>
        </p:spPr>
        <p:txBody>
          <a:bodyPr anchorCtr="0" anchor="t" bIns="91425" lIns="91425" spcFirstLastPara="1" rIns="91425" wrap="square" tIns="91425">
            <a:spAutoFit/>
          </a:bodyPr>
          <a:lstStyle/>
          <a:p>
            <a:pPr indent="0" lvl="0" marL="0" marR="0" rtl="1" algn="r">
              <a:lnSpc>
                <a:spcPct val="80000"/>
              </a:lnSpc>
              <a:spcBef>
                <a:spcPts val="1800"/>
              </a:spcBef>
              <a:spcAft>
                <a:spcPts val="0"/>
              </a:spcAft>
              <a:buClr>
                <a:srgbClr val="000000"/>
              </a:buClr>
              <a:buSzPts val="2332"/>
              <a:buFont typeface="Arial"/>
              <a:buNone/>
            </a:pPr>
            <a:r>
              <a:rPr b="1" i="0" lang="en-GB" sz="2132" u="none" cap="none" strike="noStrike">
                <a:solidFill>
                  <a:schemeClr val="dk2"/>
                </a:solidFill>
              </a:rPr>
              <a:t>معلمات صف السماء : السيدة مها عودة</a:t>
            </a:r>
            <a:endParaRPr b="1" i="0" sz="2132" u="none" cap="none" strike="noStrike">
              <a:solidFill>
                <a:schemeClr val="dk2"/>
              </a:solidFill>
            </a:endParaRPr>
          </a:p>
          <a:p>
            <a:pPr indent="0" lvl="0" marL="0" marR="0" rtl="1" algn="r">
              <a:lnSpc>
                <a:spcPct val="80000"/>
              </a:lnSpc>
              <a:spcBef>
                <a:spcPts val="1800"/>
              </a:spcBef>
              <a:spcAft>
                <a:spcPts val="0"/>
              </a:spcAft>
              <a:buClr>
                <a:srgbClr val="000000"/>
              </a:buClr>
              <a:buSzPts val="2332"/>
              <a:buFont typeface="Arial"/>
              <a:buNone/>
            </a:pPr>
            <a:r>
              <a:rPr b="1" i="0" lang="en-GB" sz="2132" u="none" cap="none" strike="noStrike">
                <a:solidFill>
                  <a:schemeClr val="dk2"/>
                </a:solidFill>
              </a:rPr>
              <a:t>                           السيدة رنا فراشة</a:t>
            </a:r>
            <a:endParaRPr b="1" i="0" sz="2132" u="none" cap="none" strike="noStrike">
              <a:solidFill>
                <a:schemeClr val="dk2"/>
              </a:solidFill>
            </a:endParaRPr>
          </a:p>
          <a:p>
            <a:pPr indent="0" lvl="0" marL="0" marR="0" rtl="1" algn="r">
              <a:lnSpc>
                <a:spcPct val="80000"/>
              </a:lnSpc>
              <a:spcBef>
                <a:spcPts val="1800"/>
              </a:spcBef>
              <a:spcAft>
                <a:spcPts val="0"/>
              </a:spcAft>
              <a:buClr>
                <a:srgbClr val="000000"/>
              </a:buClr>
              <a:buSzPts val="2932"/>
              <a:buFont typeface="Arial"/>
              <a:buNone/>
            </a:pPr>
            <a:r>
              <a:rPr b="1" i="0" lang="en-GB" sz="2100" u="none" cap="none" strike="noStrike">
                <a:solidFill>
                  <a:schemeClr val="dk2"/>
                </a:solidFill>
              </a:rPr>
              <a:t>معلمة القرآن الكريم :السيدة آية رحال    </a:t>
            </a:r>
            <a:endParaRPr b="1" i="0" sz="2100" u="none" cap="none" strike="noStrike">
              <a:solidFill>
                <a:schemeClr val="dk2"/>
              </a:solidFill>
            </a:endParaRPr>
          </a:p>
          <a:p>
            <a:pPr indent="0" lvl="0" marL="0" marR="0" rtl="0" algn="r">
              <a:lnSpc>
                <a:spcPct val="80000"/>
              </a:lnSpc>
              <a:spcBef>
                <a:spcPts val="1800"/>
              </a:spcBef>
              <a:spcAft>
                <a:spcPts val="0"/>
              </a:spcAft>
              <a:buClr>
                <a:srgbClr val="000000"/>
              </a:buClr>
              <a:buSzPts val="2300"/>
              <a:buFont typeface="Arial"/>
              <a:buNone/>
            </a:pPr>
            <a:r>
              <a:rPr b="1" i="0" lang="en-GB" sz="2100" u="none" cap="none" strike="noStrike">
                <a:solidFill>
                  <a:schemeClr val="dk2"/>
                </a:solidFill>
              </a:rPr>
              <a:t>مديرة المدرسة: السيدة بهلولي زبيدة</a:t>
            </a:r>
            <a:endParaRPr b="1" i="0" sz="2100" u="none" cap="none" strike="noStrike">
              <a:solidFill>
                <a:schemeClr val="dk2"/>
              </a:solidFill>
            </a:endParaRPr>
          </a:p>
          <a:p>
            <a:pPr indent="0" lvl="0" marL="0" marR="0" rtl="0" algn="r">
              <a:lnSpc>
                <a:spcPct val="80000"/>
              </a:lnSpc>
              <a:spcBef>
                <a:spcPts val="1800"/>
              </a:spcBef>
              <a:spcAft>
                <a:spcPts val="0"/>
              </a:spcAft>
              <a:buClr>
                <a:schemeClr val="dk2"/>
              </a:buClr>
              <a:buSzPts val="1100"/>
              <a:buFont typeface="Arial"/>
              <a:buNone/>
            </a:pPr>
            <a:r>
              <a:rPr b="1" i="0" lang="en-GB" sz="2100" u="none" cap="none" strike="noStrike">
                <a:solidFill>
                  <a:schemeClr val="dk2"/>
                </a:solidFill>
              </a:rPr>
              <a:t>نائبة المديرة: السيدة مها عودة </a:t>
            </a:r>
            <a:endParaRPr b="1" i="0" sz="2100" u="none" cap="none" strike="noStrike">
              <a:solidFill>
                <a:schemeClr val="dk2"/>
              </a:solidFill>
            </a:endParaRPr>
          </a:p>
          <a:p>
            <a:pPr indent="0" lvl="0" marL="0" marR="0" rtl="0" algn="r">
              <a:lnSpc>
                <a:spcPct val="80000"/>
              </a:lnSpc>
              <a:spcBef>
                <a:spcPts val="1800"/>
              </a:spcBef>
              <a:spcAft>
                <a:spcPts val="0"/>
              </a:spcAft>
              <a:buClr>
                <a:srgbClr val="000000"/>
              </a:buClr>
              <a:buSzPts val="2300"/>
              <a:buFont typeface="Arial"/>
              <a:buNone/>
            </a:pPr>
            <a:r>
              <a:rPr b="1" i="0" lang="en-GB" sz="2100" u="none" cap="none" strike="noStrike">
                <a:solidFill>
                  <a:schemeClr val="dk2"/>
                </a:solidFill>
              </a:rPr>
              <a:t>مسؤولة المالية و التسجيل المدرسي: السيدة نورا السباعي سليمان</a:t>
            </a:r>
            <a:endParaRPr i="0" sz="1500" u="none" cap="none" strike="noStrike">
              <a:solidFill>
                <a:srgbClr val="00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g304b3943508_0_0"/>
          <p:cNvSpPr/>
          <p:nvPr/>
        </p:nvSpPr>
        <p:spPr>
          <a:xfrm>
            <a:off x="3429850" y="184450"/>
            <a:ext cx="3726900" cy="1825500"/>
          </a:xfrm>
          <a:prstGeom prst="wedgeEllipseCallout">
            <a:avLst>
              <a:gd fmla="val 38352" name="adj1"/>
              <a:gd fmla="val 75029" name="adj2"/>
            </a:avLst>
          </a:prstGeom>
          <a:solidFill>
            <a:srgbClr val="D9EAD3"/>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2500"/>
              <a:buFont typeface="Arial"/>
              <a:buNone/>
            </a:pPr>
            <a:r>
              <a:rPr b="1" i="0" lang="en-GB" sz="2500" u="none" cap="none" strike="noStrike">
                <a:solidFill>
                  <a:srgbClr val="4D290A"/>
                </a:solidFill>
              </a:rPr>
              <a:t>Communication </a:t>
            </a:r>
            <a:endParaRPr b="1" i="0" sz="2500" u="none" cap="none" strike="noStrike">
              <a:solidFill>
                <a:srgbClr val="4D290A"/>
              </a:solidFill>
            </a:endParaRPr>
          </a:p>
          <a:p>
            <a:pPr indent="0" lvl="0" marL="0" marR="0" rtl="1" algn="r">
              <a:lnSpc>
                <a:spcPct val="90000"/>
              </a:lnSpc>
              <a:spcBef>
                <a:spcPts val="0"/>
              </a:spcBef>
              <a:spcAft>
                <a:spcPts val="0"/>
              </a:spcAft>
              <a:buClr>
                <a:srgbClr val="4D290A"/>
              </a:buClr>
              <a:buSzPts val="3600"/>
              <a:buFont typeface="Quattrocento Sans"/>
              <a:buNone/>
            </a:pPr>
            <a:r>
              <a:rPr b="1" i="0" lang="en-GB" sz="2700" u="none" cap="none" strike="noStrike">
                <a:solidFill>
                  <a:srgbClr val="4D290A"/>
                </a:solidFill>
              </a:rPr>
              <a:t>التواصل المدرسي</a:t>
            </a:r>
            <a:r>
              <a:rPr i="0" lang="en-GB" sz="3600" u="none" cap="none" strike="noStrike">
                <a:solidFill>
                  <a:srgbClr val="4D290A"/>
                </a:solidFill>
              </a:rPr>
              <a:t>      </a:t>
            </a:r>
            <a:endParaRPr b="1" i="0" sz="2200" u="none" cap="none" strike="noStrike">
              <a:solidFill>
                <a:srgbClr val="4D290A"/>
              </a:solidFill>
              <a:highlight>
                <a:srgbClr val="D9EAD3"/>
              </a:highlight>
            </a:endParaRPr>
          </a:p>
        </p:txBody>
      </p:sp>
      <p:sp>
        <p:nvSpPr>
          <p:cNvPr id="461" name="Google Shape;461;g304b3943508_0_0"/>
          <p:cNvSpPr txBox="1"/>
          <p:nvPr/>
        </p:nvSpPr>
        <p:spPr>
          <a:xfrm>
            <a:off x="5563300" y="2623750"/>
            <a:ext cx="6441600" cy="32631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100"/>
              <a:buFont typeface="Arial"/>
              <a:buNone/>
            </a:pPr>
            <a:r>
              <a:rPr b="1" i="0" lang="en-GB" sz="2000" u="none" cap="none" strike="noStrike">
                <a:solidFill>
                  <a:srgbClr val="000000"/>
                </a:solidFill>
              </a:rPr>
              <a:t>يسعدنا دائمًا إجراء محادثة سريعة مع أولياء الأمور عند التوصيل والاستلام</a:t>
            </a:r>
            <a:endParaRPr b="1" i="0" sz="2000" u="none" cap="none" strike="noStrike">
              <a:solidFill>
                <a:srgbClr val="000000"/>
              </a:solidFill>
            </a:endParaRPr>
          </a:p>
          <a:p>
            <a:pPr indent="0" lvl="0" marL="0" marR="0" rtl="0" algn="r">
              <a:lnSpc>
                <a:spcPct val="100000"/>
              </a:lnSpc>
              <a:spcBef>
                <a:spcPts val="0"/>
              </a:spcBef>
              <a:spcAft>
                <a:spcPts val="0"/>
              </a:spcAft>
              <a:buClr>
                <a:srgbClr val="000000"/>
              </a:buClr>
              <a:buSzPts val="2100"/>
              <a:buFont typeface="Arial"/>
              <a:buNone/>
            </a:pPr>
            <a:r>
              <a:t/>
            </a:r>
            <a:endParaRPr b="1" i="0" sz="2000" u="none" cap="none" strike="noStrike">
              <a:solidFill>
                <a:srgbClr val="000000"/>
              </a:solidFill>
            </a:endParaRPr>
          </a:p>
          <a:p>
            <a:pPr indent="0" lvl="0" marL="0" marR="0" rtl="0" algn="r">
              <a:lnSpc>
                <a:spcPct val="100000"/>
              </a:lnSpc>
              <a:spcBef>
                <a:spcPts val="0"/>
              </a:spcBef>
              <a:spcAft>
                <a:spcPts val="0"/>
              </a:spcAft>
              <a:buClr>
                <a:srgbClr val="000000"/>
              </a:buClr>
              <a:buSzPts val="2100"/>
              <a:buFont typeface="Arial"/>
              <a:buNone/>
            </a:pPr>
            <a:r>
              <a:rPr b="1" i="0" lang="en-GB" sz="2000" u="none" cap="none" strike="noStrike">
                <a:solidFill>
                  <a:srgbClr val="000000"/>
                </a:solidFill>
              </a:rPr>
              <a:t> إذا كنت بحاجة إلى أكثر من 3 دقائق فيرجى تحديد موعد مع المديرة</a:t>
            </a:r>
            <a:endParaRPr b="1" i="0" sz="2000" u="none" cap="none" strike="noStrike">
              <a:solidFill>
                <a:srgbClr val="000000"/>
              </a:solidFill>
            </a:endParaRPr>
          </a:p>
          <a:p>
            <a:pPr indent="0" lvl="0" marL="0" marR="0" rtl="0" algn="r">
              <a:lnSpc>
                <a:spcPct val="100000"/>
              </a:lnSpc>
              <a:spcBef>
                <a:spcPts val="0"/>
              </a:spcBef>
              <a:spcAft>
                <a:spcPts val="0"/>
              </a:spcAft>
              <a:buClr>
                <a:srgbClr val="000000"/>
              </a:buClr>
              <a:buSzPts val="2100"/>
              <a:buFont typeface="Arial"/>
              <a:buNone/>
            </a:pPr>
            <a:r>
              <a:t/>
            </a:r>
            <a:endParaRPr b="1" i="0" sz="2000" u="none" cap="none" strike="noStrike">
              <a:solidFill>
                <a:srgbClr val="000000"/>
              </a:solidFill>
            </a:endParaRPr>
          </a:p>
          <a:p>
            <a:pPr indent="0" lvl="0" marL="0" marR="0" rtl="0" algn="r">
              <a:lnSpc>
                <a:spcPct val="100000"/>
              </a:lnSpc>
              <a:spcBef>
                <a:spcPts val="0"/>
              </a:spcBef>
              <a:spcAft>
                <a:spcPts val="0"/>
              </a:spcAft>
              <a:buClr>
                <a:srgbClr val="000000"/>
              </a:buClr>
              <a:buSzPts val="2100"/>
              <a:buFont typeface="Arial"/>
              <a:buNone/>
            </a:pPr>
            <a:r>
              <a:rPr b="1" i="0" lang="en-GB" sz="2000" u="none" cap="none" strike="noStrike">
                <a:solidFill>
                  <a:srgbClr val="000000"/>
                </a:solidFill>
              </a:rPr>
              <a:t>نهدف إلى عقد اجتماع لأولياء الأمور/ المعلمين على مدار العام - سيتم الإبلاغ عن الموعد لاحقاً</a:t>
            </a:r>
            <a:endParaRPr b="1" i="0" sz="2000" u="none" cap="none" strike="noStrike">
              <a:solidFill>
                <a:srgbClr val="000000"/>
              </a:solidFill>
            </a:endParaRPr>
          </a:p>
          <a:p>
            <a:pPr indent="0" lvl="0" marL="0" marR="0" rtl="0" algn="r">
              <a:lnSpc>
                <a:spcPct val="100000"/>
              </a:lnSpc>
              <a:spcBef>
                <a:spcPts val="0"/>
              </a:spcBef>
              <a:spcAft>
                <a:spcPts val="0"/>
              </a:spcAft>
              <a:buClr>
                <a:srgbClr val="000000"/>
              </a:buClr>
              <a:buSzPts val="2100"/>
              <a:buFont typeface="Arial"/>
              <a:buNone/>
            </a:pPr>
            <a:r>
              <a:t/>
            </a:r>
            <a:endParaRPr b="1" i="0" sz="2000" u="none" cap="none" strike="noStrike">
              <a:solidFill>
                <a:srgbClr val="000000"/>
              </a:solidFill>
            </a:endParaRPr>
          </a:p>
          <a:p>
            <a:pPr indent="0" lvl="0" marL="0" marR="0" rtl="0" algn="r">
              <a:lnSpc>
                <a:spcPct val="100000"/>
              </a:lnSpc>
              <a:spcBef>
                <a:spcPts val="0"/>
              </a:spcBef>
              <a:spcAft>
                <a:spcPts val="0"/>
              </a:spcAft>
              <a:buClr>
                <a:srgbClr val="000000"/>
              </a:buClr>
              <a:buSzPts val="2100"/>
              <a:buFont typeface="Arial"/>
              <a:buNone/>
            </a:pPr>
            <a:r>
              <a:rPr b="1" i="0" lang="en-GB" sz="2000" u="none" cap="none" strike="noStrike">
                <a:solidFill>
                  <a:srgbClr val="000000"/>
                </a:solidFill>
              </a:rPr>
              <a:t>نود مشاركة صور أو فيديوهات عن  أنشطتنا الأسبوعية في المجموعة</a:t>
            </a:r>
            <a:endParaRPr b="1" i="0" sz="2000" u="none" cap="none" strike="noStrike">
              <a:solidFill>
                <a:srgbClr val="000000"/>
              </a:solidFill>
            </a:endParaRPr>
          </a:p>
          <a:p>
            <a:pPr indent="0" lvl="0" marL="0" marR="0" rtl="0" algn="r">
              <a:lnSpc>
                <a:spcPct val="100000"/>
              </a:lnSpc>
              <a:spcBef>
                <a:spcPts val="0"/>
              </a:spcBef>
              <a:spcAft>
                <a:spcPts val="0"/>
              </a:spcAft>
              <a:buClr>
                <a:srgbClr val="000000"/>
              </a:buClr>
              <a:buSzPts val="2100"/>
              <a:buFont typeface="Arial"/>
              <a:buNone/>
            </a:pPr>
            <a:r>
              <a:t/>
            </a:r>
            <a:endParaRPr b="1" i="0" sz="2000" u="none" cap="none" strike="noStrike">
              <a:solidFill>
                <a:srgbClr val="000000"/>
              </a:solidFill>
            </a:endParaRPr>
          </a:p>
          <a:p>
            <a:pPr indent="0" lvl="0" marL="0" marR="0" rtl="0" algn="r">
              <a:lnSpc>
                <a:spcPct val="100000"/>
              </a:lnSpc>
              <a:spcBef>
                <a:spcPts val="0"/>
              </a:spcBef>
              <a:spcAft>
                <a:spcPts val="0"/>
              </a:spcAft>
              <a:buClr>
                <a:srgbClr val="000000"/>
              </a:buClr>
              <a:buSzPts val="2100"/>
              <a:buFont typeface="Arial"/>
              <a:buNone/>
            </a:pPr>
            <a:r>
              <a:rPr b="1" i="0" lang="en-GB" sz="2000" u="none" cap="none" strike="noStrike">
                <a:solidFill>
                  <a:srgbClr val="000000"/>
                </a:solidFill>
              </a:rPr>
              <a:t> WhatsApp يرجى إرسال رسالة إلى نورا إذا لم تكن قد انضممت</a:t>
            </a:r>
            <a:r>
              <a:rPr i="0" lang="en-GB" sz="2000" u="none" cap="none" strike="noStrike">
                <a:solidFill>
                  <a:srgbClr val="9A5315"/>
                </a:solidFill>
              </a:rPr>
              <a:t> </a:t>
            </a:r>
            <a:endParaRPr i="0" sz="1300" u="none" cap="none" strike="noStrike">
              <a:solidFill>
                <a:srgbClr val="000000"/>
              </a:solidFill>
            </a:endParaRPr>
          </a:p>
        </p:txBody>
      </p:sp>
      <p:sp>
        <p:nvSpPr>
          <p:cNvPr id="462" name="Google Shape;462;g304b3943508_0_0"/>
          <p:cNvSpPr txBox="1"/>
          <p:nvPr/>
        </p:nvSpPr>
        <p:spPr>
          <a:xfrm>
            <a:off x="968200" y="2009949"/>
            <a:ext cx="4595100" cy="49131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000000"/>
              </a:buClr>
              <a:buSzPts val="1600"/>
              <a:buChar char="●"/>
            </a:pPr>
            <a:r>
              <a:rPr b="1" i="0" lang="en-GB" sz="1600" u="none" cap="none" strike="noStrike">
                <a:solidFill>
                  <a:srgbClr val="000000"/>
                </a:solidFill>
              </a:rPr>
              <a:t>We are always happy to have a  quick chat with parents at drop- off and pick up.</a:t>
            </a:r>
            <a:endParaRPr b="1" i="0" sz="1600" u="none" cap="none" strike="noStrike">
              <a:solidFill>
                <a:srgbClr val="000000"/>
              </a:solidFill>
            </a:endParaRPr>
          </a:p>
          <a:p>
            <a:pPr indent="-330200" lvl="0" marL="457200" marR="0" rtl="0" algn="l">
              <a:lnSpc>
                <a:spcPct val="100000"/>
              </a:lnSpc>
              <a:spcBef>
                <a:spcPts val="0"/>
              </a:spcBef>
              <a:spcAft>
                <a:spcPts val="0"/>
              </a:spcAft>
              <a:buClr>
                <a:srgbClr val="000000"/>
              </a:buClr>
              <a:buSzPts val="1600"/>
              <a:buChar char="●"/>
            </a:pPr>
            <a:r>
              <a:rPr b="1" i="0" lang="en-GB" sz="1600" u="none" cap="none" strike="noStrike">
                <a:solidFill>
                  <a:srgbClr val="000000"/>
                </a:solidFill>
              </a:rPr>
              <a:t>If you need longer than 3 mins, please make an appointment with the headteacher </a:t>
            </a:r>
            <a:endParaRPr b="1" i="0" sz="1600" u="none" cap="none" strike="noStrike">
              <a:solidFill>
                <a:srgbClr val="000000"/>
              </a:solidFill>
            </a:endParaRPr>
          </a:p>
          <a:p>
            <a:pPr indent="-330200" lvl="0" marL="457200" marR="0" rtl="0" algn="l">
              <a:lnSpc>
                <a:spcPct val="100000"/>
              </a:lnSpc>
              <a:spcBef>
                <a:spcPts val="0"/>
              </a:spcBef>
              <a:spcAft>
                <a:spcPts val="0"/>
              </a:spcAft>
              <a:buClr>
                <a:srgbClr val="000000"/>
              </a:buClr>
              <a:buSzPts val="1600"/>
              <a:buChar char="●"/>
            </a:pPr>
            <a:r>
              <a:rPr b="1" i="0" lang="en-GB" sz="1600" u="none" cap="none" strike="noStrike">
                <a:solidFill>
                  <a:srgbClr val="000000"/>
                </a:solidFill>
              </a:rPr>
              <a:t>We aim to have a parent/teacher meeting throughout the year – parents will be later informed of the date </a:t>
            </a:r>
            <a:endParaRPr b="1" i="0" sz="1600" u="none" cap="none" strike="noStrike">
              <a:solidFill>
                <a:srgbClr val="000000"/>
              </a:solidFill>
            </a:endParaRPr>
          </a:p>
          <a:p>
            <a:pPr indent="-330200" lvl="0" marL="457200" marR="0" rtl="0" algn="l">
              <a:lnSpc>
                <a:spcPct val="100000"/>
              </a:lnSpc>
              <a:spcBef>
                <a:spcPts val="0"/>
              </a:spcBef>
              <a:spcAft>
                <a:spcPts val="0"/>
              </a:spcAft>
              <a:buClr>
                <a:srgbClr val="000000"/>
              </a:buClr>
              <a:buSzPts val="1600"/>
              <a:buChar char="●"/>
            </a:pPr>
            <a:r>
              <a:rPr b="1" i="0" lang="en-GB" sz="1600" u="none" cap="none" strike="noStrike">
                <a:solidFill>
                  <a:srgbClr val="000000"/>
                </a:solidFill>
              </a:rPr>
              <a:t>We like to share photos of our day’s work/activities on the class WhatsApp group – Please message Nora if you have not joined already 07760465890</a:t>
            </a:r>
            <a:endParaRPr b="1" i="0" sz="1600" u="none" cap="none" strike="noStrike">
              <a:solidFill>
                <a:srgbClr val="000000"/>
              </a:solidFill>
            </a:endParaRPr>
          </a:p>
          <a:p>
            <a:pPr indent="-330200" lvl="0" marL="457200" marR="0" rtl="0" algn="l">
              <a:lnSpc>
                <a:spcPct val="100000"/>
              </a:lnSpc>
              <a:spcBef>
                <a:spcPts val="0"/>
              </a:spcBef>
              <a:spcAft>
                <a:spcPts val="0"/>
              </a:spcAft>
              <a:buClr>
                <a:srgbClr val="000000"/>
              </a:buClr>
              <a:buSzPts val="1600"/>
              <a:buChar char="●"/>
            </a:pPr>
            <a:r>
              <a:rPr b="1" i="0" lang="en-GB" sz="1600" u="none" cap="none" strike="noStrike">
                <a:solidFill>
                  <a:srgbClr val="000000"/>
                </a:solidFill>
              </a:rPr>
              <a:t>All other enquiries, please contact: </a:t>
            </a:r>
            <a:endParaRPr b="1" i="0" sz="1600" u="none" cap="none" strike="noStrike">
              <a:solidFill>
                <a:srgbClr val="000000"/>
              </a:solidFill>
            </a:endParaRPr>
          </a:p>
          <a:p>
            <a:pPr indent="-330200" lvl="0" marL="457200" marR="0" rtl="0" algn="l">
              <a:lnSpc>
                <a:spcPct val="90000"/>
              </a:lnSpc>
              <a:spcBef>
                <a:spcPts val="0"/>
              </a:spcBef>
              <a:spcAft>
                <a:spcPts val="0"/>
              </a:spcAft>
              <a:buClr>
                <a:srgbClr val="000000"/>
              </a:buClr>
              <a:buSzPts val="1600"/>
              <a:buChar char="●"/>
            </a:pPr>
            <a:r>
              <a:rPr b="1" i="0" lang="en-GB" sz="1600" u="none" cap="none" strike="noStrike">
                <a:solidFill>
                  <a:srgbClr val="000000"/>
                </a:solidFill>
              </a:rPr>
              <a:t>Ms Zoubida :07903647907</a:t>
            </a:r>
            <a:endParaRPr b="1" i="0" sz="1600" u="none" cap="none" strike="noStrike">
              <a:solidFill>
                <a:srgbClr val="000000"/>
              </a:solidFill>
            </a:endParaRPr>
          </a:p>
          <a:p>
            <a:pPr indent="-330200" lvl="0" marL="457200" marR="0" rtl="0" algn="l">
              <a:lnSpc>
                <a:spcPct val="90000"/>
              </a:lnSpc>
              <a:spcBef>
                <a:spcPts val="0"/>
              </a:spcBef>
              <a:spcAft>
                <a:spcPts val="0"/>
              </a:spcAft>
              <a:buClr>
                <a:srgbClr val="000000"/>
              </a:buClr>
              <a:buSzPts val="1600"/>
              <a:buChar char="●"/>
            </a:pPr>
            <a:r>
              <a:rPr b="1" i="0" lang="en-GB" sz="1600" u="none" cap="none" strike="noStrike">
                <a:solidFill>
                  <a:srgbClr val="000000"/>
                </a:solidFill>
              </a:rPr>
              <a:t>Ms Maha:     07729 211465</a:t>
            </a:r>
            <a:endParaRPr b="1" i="0" sz="1600" u="none" cap="none" strike="noStrike">
              <a:solidFill>
                <a:srgbClr val="000000"/>
              </a:solidFill>
            </a:endParaRPr>
          </a:p>
          <a:p>
            <a:pPr indent="-330200" lvl="0" marL="457200" marR="0" rtl="0" algn="l">
              <a:lnSpc>
                <a:spcPct val="90000"/>
              </a:lnSpc>
              <a:spcBef>
                <a:spcPts val="0"/>
              </a:spcBef>
              <a:spcAft>
                <a:spcPts val="0"/>
              </a:spcAft>
              <a:buClr>
                <a:srgbClr val="000000"/>
              </a:buClr>
              <a:buSzPts val="1600"/>
              <a:buChar char="●"/>
            </a:pPr>
            <a:r>
              <a:rPr b="1" i="0" lang="en-GB" sz="1600" u="none" cap="none" strike="noStrike">
                <a:solidFill>
                  <a:srgbClr val="000000"/>
                </a:solidFill>
              </a:rPr>
              <a:t>Email: alzaitoona.office@gmail.com</a:t>
            </a:r>
            <a:endParaRPr b="1" i="0" sz="1600" u="none" cap="none" strike="noStrike">
              <a:solidFill>
                <a:srgbClr val="000000"/>
              </a:solidFill>
            </a:endParaRPr>
          </a:p>
          <a:p>
            <a:pPr indent="-330200" lvl="0" marL="457200" marR="0" rtl="0" algn="l">
              <a:lnSpc>
                <a:spcPct val="100000"/>
              </a:lnSpc>
              <a:spcBef>
                <a:spcPts val="0"/>
              </a:spcBef>
              <a:spcAft>
                <a:spcPts val="0"/>
              </a:spcAft>
              <a:buClr>
                <a:srgbClr val="000000"/>
              </a:buClr>
              <a:buSzPts val="1600"/>
              <a:buChar char="●"/>
            </a:pPr>
            <a:r>
              <a:rPr b="1" i="0" lang="en-GB" sz="1600" u="none" cap="none" strike="noStrike">
                <a:solidFill>
                  <a:srgbClr val="000000"/>
                </a:solidFill>
              </a:rPr>
              <a:t>Website: www.alzaitoona.com</a:t>
            </a:r>
            <a:endParaRPr i="0" sz="1600" u="none" cap="none" strike="noStrike">
              <a:solidFill>
                <a:srgbClr val="9A5315"/>
              </a:solidFill>
            </a:endParaRPr>
          </a:p>
          <a:p>
            <a:pPr indent="0" lvl="0" marL="0" marR="0" rtl="0" algn="l">
              <a:lnSpc>
                <a:spcPct val="100000"/>
              </a:lnSpc>
              <a:spcBef>
                <a:spcPts val="0"/>
              </a:spcBef>
              <a:spcAft>
                <a:spcPts val="0"/>
              </a:spcAft>
              <a:buClr>
                <a:srgbClr val="000000"/>
              </a:buClr>
              <a:buSzPts val="2400"/>
              <a:buFont typeface="Arial"/>
              <a:buNone/>
            </a:pPr>
            <a:r>
              <a:t/>
            </a:r>
            <a:endParaRPr i="0" sz="2400" u="none" cap="none" strike="noStrike">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3"/>
          <p:cNvSpPr txBox="1"/>
          <p:nvPr>
            <p:ph idx="1" type="body"/>
          </p:nvPr>
        </p:nvSpPr>
        <p:spPr>
          <a:xfrm>
            <a:off x="631312" y="2204700"/>
            <a:ext cx="4954500" cy="4188000"/>
          </a:xfrm>
          <a:prstGeom prst="rect">
            <a:avLst/>
          </a:prstGeom>
          <a:noFill/>
          <a:ln>
            <a:noFill/>
          </a:ln>
        </p:spPr>
        <p:txBody>
          <a:bodyPr anchorCtr="0" anchor="t" bIns="45700" lIns="91425" spcFirstLastPara="1" rIns="91425" wrap="square" tIns="45700">
            <a:normAutofit/>
          </a:bodyPr>
          <a:lstStyle/>
          <a:p>
            <a:pPr indent="-217932" lvl="0" marL="347472" rtl="0" algn="l">
              <a:lnSpc>
                <a:spcPct val="60000"/>
              </a:lnSpc>
              <a:spcBef>
                <a:spcPts val="0"/>
              </a:spcBef>
              <a:spcAft>
                <a:spcPts val="0"/>
              </a:spcAft>
              <a:buClr>
                <a:schemeClr val="dk1"/>
              </a:buClr>
              <a:buSzPts val="2220"/>
              <a:buNone/>
            </a:pPr>
            <a:r>
              <a:t/>
            </a:r>
            <a:endParaRPr sz="1935"/>
          </a:p>
          <a:p>
            <a:pPr indent="-329374" lvl="0" marL="347472" rtl="0" algn="l">
              <a:lnSpc>
                <a:spcPct val="60000"/>
              </a:lnSpc>
              <a:spcBef>
                <a:spcPts val="1800"/>
              </a:spcBef>
              <a:spcAft>
                <a:spcPts val="0"/>
              </a:spcAft>
              <a:buClr>
                <a:schemeClr val="dk2"/>
              </a:buClr>
              <a:buSzPts val="1935"/>
              <a:buChar char="•"/>
            </a:pPr>
            <a:r>
              <a:rPr b="1" lang="en-GB" sz="1935">
                <a:solidFill>
                  <a:schemeClr val="dk2"/>
                </a:solidFill>
                <a:highlight>
                  <a:srgbClr val="E69138"/>
                </a:highlight>
              </a:rPr>
              <a:t>Arabee </a:t>
            </a:r>
            <a:r>
              <a:rPr b="1" lang="en-GB" sz="1935">
                <a:solidFill>
                  <a:schemeClr val="dk2"/>
                </a:solidFill>
              </a:rPr>
              <a:t>education Programme</a:t>
            </a:r>
            <a:endParaRPr b="1" sz="1935">
              <a:solidFill>
                <a:schemeClr val="dk2"/>
              </a:solidFill>
            </a:endParaRPr>
          </a:p>
          <a:p>
            <a:pPr indent="-329374" lvl="0" marL="347472" rtl="0" algn="l">
              <a:lnSpc>
                <a:spcPct val="60000"/>
              </a:lnSpc>
              <a:spcBef>
                <a:spcPts val="1800"/>
              </a:spcBef>
              <a:spcAft>
                <a:spcPts val="0"/>
              </a:spcAft>
              <a:buClr>
                <a:schemeClr val="dk2"/>
              </a:buClr>
              <a:buSzPts val="1935"/>
              <a:buChar char="•"/>
            </a:pPr>
            <a:r>
              <a:rPr b="1" lang="en-GB" sz="1935">
                <a:solidFill>
                  <a:schemeClr val="dk2"/>
                </a:solidFill>
              </a:rPr>
              <a:t>Resources available to us from Arabee programme </a:t>
            </a:r>
            <a:endParaRPr b="1" sz="1935">
              <a:solidFill>
                <a:schemeClr val="dk2"/>
              </a:solidFill>
            </a:endParaRPr>
          </a:p>
          <a:p>
            <a:pPr indent="-327977" lvl="0" marL="457200" rtl="0" algn="l">
              <a:lnSpc>
                <a:spcPct val="80000"/>
              </a:lnSpc>
              <a:spcBef>
                <a:spcPts val="1800"/>
              </a:spcBef>
              <a:spcAft>
                <a:spcPts val="0"/>
              </a:spcAft>
              <a:buClr>
                <a:schemeClr val="dk2"/>
              </a:buClr>
              <a:buSzPts val="1565"/>
              <a:buChar char="•"/>
            </a:pPr>
            <a:r>
              <a:rPr b="1" lang="en-GB" sz="2120">
                <a:solidFill>
                  <a:schemeClr val="dk2"/>
                </a:solidFill>
              </a:rPr>
              <a:t>A series of Arabic reading books to improve reading</a:t>
            </a:r>
            <a:endParaRPr b="1" sz="2120">
              <a:solidFill>
                <a:schemeClr val="dk2"/>
              </a:solidFill>
            </a:endParaRPr>
          </a:p>
          <a:p>
            <a:pPr indent="-327977" lvl="0" marL="457200" rtl="0" algn="l">
              <a:lnSpc>
                <a:spcPct val="80000"/>
              </a:lnSpc>
              <a:spcBef>
                <a:spcPts val="1800"/>
              </a:spcBef>
              <a:spcAft>
                <a:spcPts val="0"/>
              </a:spcAft>
              <a:buClr>
                <a:schemeClr val="dk2"/>
              </a:buClr>
              <a:buSzPts val="1565"/>
              <a:buChar char="•"/>
            </a:pPr>
            <a:r>
              <a:rPr b="1" lang="en-GB" sz="2120">
                <a:solidFill>
                  <a:schemeClr val="dk2"/>
                </a:solidFill>
              </a:rPr>
              <a:t>Islam Education session</a:t>
            </a:r>
            <a:endParaRPr b="1" sz="2120">
              <a:solidFill>
                <a:schemeClr val="dk2"/>
              </a:solidFill>
            </a:endParaRPr>
          </a:p>
          <a:p>
            <a:pPr indent="-327977" lvl="0" marL="457200" rtl="0" algn="l">
              <a:lnSpc>
                <a:spcPct val="80000"/>
              </a:lnSpc>
              <a:spcBef>
                <a:spcPts val="1800"/>
              </a:spcBef>
              <a:spcAft>
                <a:spcPts val="0"/>
              </a:spcAft>
              <a:buClr>
                <a:schemeClr val="dk2"/>
              </a:buClr>
              <a:buSzPts val="1565"/>
              <a:buChar char="•"/>
            </a:pPr>
            <a:r>
              <a:rPr b="1" lang="en-GB" sz="2120">
                <a:solidFill>
                  <a:schemeClr val="dk2"/>
                </a:solidFill>
              </a:rPr>
              <a:t>Quran session</a:t>
            </a:r>
            <a:endParaRPr b="1" sz="1935">
              <a:solidFill>
                <a:schemeClr val="dk2"/>
              </a:solidFill>
            </a:endParaRPr>
          </a:p>
          <a:p>
            <a:pPr indent="-329374" lvl="0" marL="347472" rtl="0" algn="l">
              <a:lnSpc>
                <a:spcPct val="60000"/>
              </a:lnSpc>
              <a:spcBef>
                <a:spcPts val="1800"/>
              </a:spcBef>
              <a:spcAft>
                <a:spcPts val="0"/>
              </a:spcAft>
              <a:buClr>
                <a:schemeClr val="dk2"/>
              </a:buClr>
              <a:buSzPts val="1935"/>
              <a:buChar char="•"/>
            </a:pPr>
            <a:r>
              <a:rPr b="1" lang="en-GB" sz="1935">
                <a:solidFill>
                  <a:schemeClr val="dk2"/>
                </a:solidFill>
              </a:rPr>
              <a:t>Library – children are encouraged to borrow a book every week and return the following week </a:t>
            </a:r>
            <a:endParaRPr b="1" sz="1935">
              <a:solidFill>
                <a:schemeClr val="dk2"/>
              </a:solidFill>
            </a:endParaRPr>
          </a:p>
          <a:p>
            <a:pPr indent="-329374" lvl="0" marL="347472" rtl="0" algn="l">
              <a:lnSpc>
                <a:spcPct val="60000"/>
              </a:lnSpc>
              <a:spcBef>
                <a:spcPts val="1800"/>
              </a:spcBef>
              <a:spcAft>
                <a:spcPts val="0"/>
              </a:spcAft>
              <a:buClr>
                <a:schemeClr val="dk2"/>
              </a:buClr>
              <a:buSzPts val="1935"/>
              <a:buChar char="•"/>
            </a:pPr>
            <a:r>
              <a:rPr b="1" lang="en-GB" sz="1935">
                <a:solidFill>
                  <a:schemeClr val="dk2"/>
                </a:solidFill>
              </a:rPr>
              <a:t>Specially selected stories/songs/poems</a:t>
            </a:r>
            <a:endParaRPr b="1" sz="1935">
              <a:solidFill>
                <a:schemeClr val="dk2"/>
              </a:solidFill>
            </a:endParaRPr>
          </a:p>
        </p:txBody>
      </p:sp>
      <p:pic>
        <p:nvPicPr>
          <p:cNvPr descr="Diagram&#10;&#10;Description automatically generated with medium confidence" id="468" name="Google Shape;468;p3"/>
          <p:cNvPicPr preferRelativeResize="0"/>
          <p:nvPr/>
        </p:nvPicPr>
        <p:blipFill rotWithShape="1">
          <a:blip r:embed="rId3">
            <a:alphaModFix/>
          </a:blip>
          <a:srcRect b="0" l="0" r="0" t="0"/>
          <a:stretch/>
        </p:blipFill>
        <p:spPr>
          <a:xfrm>
            <a:off x="11341125" y="6237570"/>
            <a:ext cx="850875" cy="620430"/>
          </a:xfrm>
          <a:prstGeom prst="roundRect">
            <a:avLst>
              <a:gd fmla="val 16667" name="adj"/>
            </a:avLst>
          </a:prstGeom>
          <a:noFill/>
          <a:ln>
            <a:noFill/>
          </a:ln>
          <a:effectLst>
            <a:outerShdw blurRad="76200" rotWithShape="0" algn="tl" dir="7800000" dist="38100">
              <a:srgbClr val="000000">
                <a:alpha val="40000"/>
              </a:srgbClr>
            </a:outerShdw>
          </a:effectLst>
        </p:spPr>
      </p:pic>
      <p:sp>
        <p:nvSpPr>
          <p:cNvPr id="469" name="Google Shape;469;p3"/>
          <p:cNvSpPr txBox="1"/>
          <p:nvPr/>
        </p:nvSpPr>
        <p:spPr>
          <a:xfrm>
            <a:off x="5792350" y="2688975"/>
            <a:ext cx="5548800" cy="39405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2000"/>
              <a:buFont typeface="Arial"/>
              <a:buNone/>
            </a:pPr>
            <a:r>
              <a:rPr b="1" i="0" lang="en-GB" sz="2200" u="none" cap="none" strike="noStrike">
                <a:solidFill>
                  <a:schemeClr val="dk2"/>
                </a:solidFill>
              </a:rPr>
              <a:t>ا</a:t>
            </a:r>
            <a:r>
              <a:rPr b="1" i="0" lang="en-GB" sz="2300" u="none" cap="none" strike="noStrike">
                <a:solidFill>
                  <a:schemeClr val="dk2"/>
                </a:solidFill>
              </a:rPr>
              <a:t>لبرنامج التعليمي المستخدم هذه السنة ”</a:t>
            </a:r>
            <a:r>
              <a:rPr b="1" i="0" lang="en-GB" sz="2300" u="none" cap="none" strike="noStrike">
                <a:solidFill>
                  <a:schemeClr val="dk2"/>
                </a:solidFill>
                <a:highlight>
                  <a:srgbClr val="E69138"/>
                </a:highlight>
              </a:rPr>
              <a:t>عربي</a:t>
            </a:r>
            <a:r>
              <a:rPr b="1" i="0" lang="en-GB" sz="2300" u="none" cap="none" strike="noStrike">
                <a:solidFill>
                  <a:schemeClr val="dk2"/>
                </a:solidFill>
              </a:rPr>
              <a:t>” منصة تعلم اللغة العربية       </a:t>
            </a:r>
            <a:endParaRPr b="1" i="0" sz="2300" u="none" cap="none" strike="noStrike">
              <a:solidFill>
                <a:schemeClr val="dk2"/>
              </a:solidFill>
            </a:endParaRPr>
          </a:p>
          <a:p>
            <a:pPr indent="0" lvl="0" marL="0" marR="0" rtl="0" algn="r">
              <a:lnSpc>
                <a:spcPct val="100000"/>
              </a:lnSpc>
              <a:spcBef>
                <a:spcPts val="0"/>
              </a:spcBef>
              <a:spcAft>
                <a:spcPts val="0"/>
              </a:spcAft>
              <a:buClr>
                <a:srgbClr val="000000"/>
              </a:buClr>
              <a:buSzPts val="2100"/>
              <a:buFont typeface="Arial"/>
              <a:buNone/>
            </a:pPr>
            <a:r>
              <a:rPr b="1" i="0" lang="en-GB" sz="2300" u="none" cap="none" strike="noStrike">
                <a:solidFill>
                  <a:schemeClr val="dk2"/>
                </a:solidFill>
              </a:rPr>
              <a:t>الموارد التعليمية المتوفرة من المنصة </a:t>
            </a:r>
            <a:endParaRPr b="1" i="0" sz="2300" u="none" cap="none" strike="noStrike">
              <a:solidFill>
                <a:schemeClr val="dk2"/>
              </a:solidFill>
            </a:endParaRPr>
          </a:p>
          <a:p>
            <a:pPr indent="0" lvl="0" marL="0" marR="0" rtl="1" algn="r">
              <a:lnSpc>
                <a:spcPct val="100000"/>
              </a:lnSpc>
              <a:spcBef>
                <a:spcPts val="0"/>
              </a:spcBef>
              <a:spcAft>
                <a:spcPts val="0"/>
              </a:spcAft>
              <a:buClr>
                <a:schemeClr val="dk2"/>
              </a:buClr>
              <a:buSzPts val="2000"/>
              <a:buFont typeface="Arial"/>
              <a:buNone/>
            </a:pPr>
            <a:r>
              <a:rPr b="1" i="0" lang="en-GB" sz="2300" u="none" cap="none" strike="noStrike">
                <a:solidFill>
                  <a:schemeClr val="dk2"/>
                </a:solidFill>
              </a:rPr>
              <a:t>سلسلة كتب عربية لدعم القراءة</a:t>
            </a:r>
            <a:endParaRPr b="1" i="0" sz="2300" u="none" cap="none" strike="noStrike">
              <a:solidFill>
                <a:schemeClr val="dk2"/>
              </a:solidFill>
            </a:endParaRPr>
          </a:p>
          <a:p>
            <a:pPr indent="0" lvl="0" marL="0" marR="0" rtl="0" algn="r">
              <a:lnSpc>
                <a:spcPct val="100000"/>
              </a:lnSpc>
              <a:spcBef>
                <a:spcPts val="0"/>
              </a:spcBef>
              <a:spcAft>
                <a:spcPts val="0"/>
              </a:spcAft>
              <a:buClr>
                <a:schemeClr val="dk2"/>
              </a:buClr>
              <a:buSzPts val="2100"/>
              <a:buFont typeface="Arial"/>
              <a:buNone/>
            </a:pPr>
            <a:r>
              <a:rPr b="1" i="0" lang="en-GB" sz="2300" u="none" cap="none" strike="noStrike">
                <a:solidFill>
                  <a:schemeClr val="dk2"/>
                </a:solidFill>
              </a:rPr>
              <a:t>درس التربية الإسلامية</a:t>
            </a:r>
            <a:endParaRPr b="1" i="0" sz="2300" u="none" cap="none" strike="noStrike">
              <a:solidFill>
                <a:schemeClr val="dk2"/>
              </a:solidFill>
            </a:endParaRPr>
          </a:p>
          <a:p>
            <a:pPr indent="0" lvl="0" marL="0" marR="0" rtl="0" algn="r">
              <a:lnSpc>
                <a:spcPct val="100000"/>
              </a:lnSpc>
              <a:spcBef>
                <a:spcPts val="0"/>
              </a:spcBef>
              <a:spcAft>
                <a:spcPts val="0"/>
              </a:spcAft>
              <a:buClr>
                <a:srgbClr val="000000"/>
              </a:buClr>
              <a:buSzPts val="2100"/>
              <a:buFont typeface="Arial"/>
              <a:buNone/>
            </a:pPr>
            <a:r>
              <a:rPr b="1" i="0" lang="en-GB" sz="2300" u="none" cap="none" strike="noStrike">
                <a:solidFill>
                  <a:schemeClr val="dk2"/>
                </a:solidFill>
              </a:rPr>
              <a:t>درس القرآن الكريم                 </a:t>
            </a:r>
            <a:endParaRPr b="1" i="0" sz="2300" u="none" cap="none" strike="noStrike">
              <a:solidFill>
                <a:schemeClr val="dk2"/>
              </a:solidFill>
            </a:endParaRPr>
          </a:p>
          <a:p>
            <a:pPr indent="0" lvl="0" marL="0" marR="0" rtl="0" algn="r">
              <a:lnSpc>
                <a:spcPct val="100000"/>
              </a:lnSpc>
              <a:spcBef>
                <a:spcPts val="0"/>
              </a:spcBef>
              <a:spcAft>
                <a:spcPts val="0"/>
              </a:spcAft>
              <a:buClr>
                <a:srgbClr val="000000"/>
              </a:buClr>
              <a:buSzPts val="2100"/>
              <a:buFont typeface="Arial"/>
              <a:buNone/>
            </a:pPr>
            <a:r>
              <a:rPr b="1" i="0" lang="en-GB" sz="2300" u="none" cap="none" strike="noStrike">
                <a:solidFill>
                  <a:schemeClr val="dk2"/>
                </a:solidFill>
              </a:rPr>
              <a:t>  المكتبة: تشجيع الأطفال على استعارة كتب وقصص دينية كل أسبوع وإعادتها في الأسبوع التالي</a:t>
            </a:r>
            <a:endParaRPr b="1" i="0" sz="2300" u="none" cap="none" strike="noStrike">
              <a:solidFill>
                <a:schemeClr val="dk2"/>
              </a:solidFill>
            </a:endParaRPr>
          </a:p>
          <a:p>
            <a:pPr indent="0" lvl="0" marL="0" marR="0" rtl="0" algn="r">
              <a:lnSpc>
                <a:spcPct val="100000"/>
              </a:lnSpc>
              <a:spcBef>
                <a:spcPts val="0"/>
              </a:spcBef>
              <a:spcAft>
                <a:spcPts val="0"/>
              </a:spcAft>
              <a:buClr>
                <a:srgbClr val="000000"/>
              </a:buClr>
              <a:buSzPts val="2100"/>
              <a:buFont typeface="Arial"/>
              <a:buNone/>
            </a:pPr>
            <a:r>
              <a:rPr b="1" i="0" lang="en-GB" sz="2300" u="none" cap="none" strike="noStrike">
                <a:solidFill>
                  <a:schemeClr val="dk2"/>
                </a:solidFill>
              </a:rPr>
              <a:t> </a:t>
            </a:r>
            <a:endParaRPr b="1" i="0" sz="2300" u="none" cap="none" strike="noStrike">
              <a:solidFill>
                <a:schemeClr val="dk2"/>
              </a:solidFill>
            </a:endParaRPr>
          </a:p>
          <a:p>
            <a:pPr indent="0" lvl="0" marL="0" marR="0" rtl="0" algn="r">
              <a:lnSpc>
                <a:spcPct val="100000"/>
              </a:lnSpc>
              <a:spcBef>
                <a:spcPts val="0"/>
              </a:spcBef>
              <a:spcAft>
                <a:spcPts val="0"/>
              </a:spcAft>
              <a:buClr>
                <a:srgbClr val="000000"/>
              </a:buClr>
              <a:buSzPts val="2100"/>
              <a:buFont typeface="Arial"/>
              <a:buNone/>
            </a:pPr>
            <a:r>
              <a:rPr b="1" i="0" lang="en-GB" sz="2300" u="none" cap="none" strike="noStrike">
                <a:solidFill>
                  <a:schemeClr val="dk2"/>
                </a:solidFill>
              </a:rPr>
              <a:t>قصص / أغاني / قصائد مناسبة للمرحلة</a:t>
            </a:r>
            <a:endParaRPr b="1" i="0" sz="2300" u="none" cap="none" strike="noStrike">
              <a:solidFill>
                <a:schemeClr val="dk2"/>
              </a:solidFill>
            </a:endParaRPr>
          </a:p>
          <a:p>
            <a:pPr indent="0" lvl="0" marL="0" marR="0" rtl="0" algn="l">
              <a:lnSpc>
                <a:spcPct val="100000"/>
              </a:lnSpc>
              <a:spcBef>
                <a:spcPts val="0"/>
              </a:spcBef>
              <a:spcAft>
                <a:spcPts val="0"/>
              </a:spcAft>
              <a:buClr>
                <a:srgbClr val="000000"/>
              </a:buClr>
              <a:buSzPts val="1400"/>
              <a:buFont typeface="Arial"/>
              <a:buNone/>
            </a:pPr>
            <a:r>
              <a:t/>
            </a:r>
            <a:endParaRPr i="0" sz="1400" u="none" cap="none" strike="noStrike">
              <a:solidFill>
                <a:srgbClr val="000000"/>
              </a:solidFill>
            </a:endParaRPr>
          </a:p>
        </p:txBody>
      </p:sp>
      <p:sp>
        <p:nvSpPr>
          <p:cNvPr id="470" name="Google Shape;470;p3"/>
          <p:cNvSpPr/>
          <p:nvPr/>
        </p:nvSpPr>
        <p:spPr>
          <a:xfrm>
            <a:off x="3141150" y="385650"/>
            <a:ext cx="4052100" cy="2056800"/>
          </a:xfrm>
          <a:prstGeom prst="wedgeEllipseCallout">
            <a:avLst>
              <a:gd fmla="val 25393" name="adj1"/>
              <a:gd fmla="val 89141"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600"/>
              <a:buFont typeface="Arial"/>
              <a:buNone/>
            </a:pPr>
            <a:r>
              <a:rPr b="1" i="0" lang="en-GB" sz="3600" u="none" cap="none" strike="noStrike">
                <a:solidFill>
                  <a:srgbClr val="4D290A"/>
                </a:solidFill>
              </a:rPr>
              <a:t>The curriculum                                      منهاج المرحلة</a:t>
            </a:r>
            <a:endParaRPr b="1" i="0" sz="1400" u="none" cap="none" strike="noStrike">
              <a:solidFill>
                <a:srgbClr val="00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g15bf1b8e905_0_0"/>
          <p:cNvSpPr txBox="1"/>
          <p:nvPr/>
        </p:nvSpPr>
        <p:spPr>
          <a:xfrm>
            <a:off x="282925" y="3502800"/>
            <a:ext cx="5516700" cy="27384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200"/>
              </a:spcBef>
              <a:spcAft>
                <a:spcPts val="1200"/>
              </a:spcAft>
              <a:buClr>
                <a:srgbClr val="000000"/>
              </a:buClr>
              <a:buSzPts val="2100"/>
              <a:buFont typeface="Arial"/>
              <a:buNone/>
            </a:pPr>
            <a:r>
              <a:rPr b="0" i="0" lang="en-GB" sz="2100" u="none" cap="none" strike="noStrike">
                <a:solidFill>
                  <a:schemeClr val="dk2"/>
                </a:solidFill>
                <a:highlight>
                  <a:srgbClr val="E69138"/>
                </a:highlight>
                <a:latin typeface="Arial"/>
                <a:ea typeface="Arial"/>
                <a:cs typeface="Arial"/>
                <a:sym typeface="Arial"/>
              </a:rPr>
              <a:t>Arabee</a:t>
            </a:r>
            <a:r>
              <a:rPr b="0" i="0" lang="en-GB" sz="2100" u="none" cap="none" strike="noStrike">
                <a:solidFill>
                  <a:schemeClr val="dk2"/>
                </a:solidFill>
                <a:latin typeface="Arial"/>
                <a:ea typeface="Arial"/>
                <a:cs typeface="Arial"/>
                <a:sym typeface="Arial"/>
              </a:rPr>
              <a:t> is an acclaimed educational program designed to help young learners develop their Arabic language skills effortlessly. It offers engaging activities and interactive lessons, making Arabic learning enjoyable for kids while keeping them attentive and motivated.</a:t>
            </a:r>
            <a:endParaRPr b="0" i="0" sz="2100" u="none" cap="none" strike="noStrike">
              <a:solidFill>
                <a:srgbClr val="D1D5DB"/>
              </a:solidFill>
              <a:highlight>
                <a:srgbClr val="444654"/>
              </a:highlight>
              <a:latin typeface="Arial"/>
              <a:ea typeface="Arial"/>
              <a:cs typeface="Arial"/>
              <a:sym typeface="Arial"/>
            </a:endParaRPr>
          </a:p>
        </p:txBody>
      </p:sp>
      <p:sp>
        <p:nvSpPr>
          <p:cNvPr id="477" name="Google Shape;477;g15bf1b8e905_0_0"/>
          <p:cNvSpPr txBox="1"/>
          <p:nvPr/>
        </p:nvSpPr>
        <p:spPr>
          <a:xfrm>
            <a:off x="5305850" y="3429000"/>
            <a:ext cx="5039100" cy="288600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1200"/>
              </a:spcBef>
              <a:spcAft>
                <a:spcPts val="1200"/>
              </a:spcAft>
              <a:buClr>
                <a:srgbClr val="000000"/>
              </a:buClr>
              <a:buSzPts val="2600"/>
              <a:buFont typeface="Arial"/>
              <a:buNone/>
            </a:pPr>
            <a:r>
              <a:rPr i="0" lang="en-GB" sz="2600" u="none" cap="none" strike="noStrike">
                <a:solidFill>
                  <a:schemeClr val="dk2"/>
                </a:solidFill>
                <a:highlight>
                  <a:srgbClr val="E69138"/>
                </a:highlight>
              </a:rPr>
              <a:t>عربي</a:t>
            </a:r>
            <a:r>
              <a:rPr i="0" lang="en-GB" sz="2600" u="none" cap="none" strike="noStrike">
                <a:solidFill>
                  <a:schemeClr val="dk2"/>
                </a:solidFill>
              </a:rPr>
              <a:t> هو برنامَج تعليمي مشهود له بالثناء مصمم لمساعدة الأطفال على تطوير مهاراتهم في اللغة العربية بكل سهولة. يقدم البرنامج أنشطة شيقة ودروس تفاعلية، مما يجعل تعلم العربية ممتعًا للأطفال مع الحفاظ على انتباههم وتحفيزهم</a:t>
            </a:r>
            <a:endParaRPr i="0" sz="2600" u="none" cap="none" strike="noStrike">
              <a:solidFill>
                <a:schemeClr val="dk2"/>
              </a:solidFill>
            </a:endParaRPr>
          </a:p>
        </p:txBody>
      </p:sp>
      <p:pic>
        <p:nvPicPr>
          <p:cNvPr id="478" name="Google Shape;478;g15bf1b8e905_0_0"/>
          <p:cNvPicPr preferRelativeResize="0"/>
          <p:nvPr/>
        </p:nvPicPr>
        <p:blipFill rotWithShape="1">
          <a:blip r:embed="rId3">
            <a:alphaModFix/>
          </a:blip>
          <a:srcRect b="0" l="0" r="0" t="0"/>
          <a:stretch/>
        </p:blipFill>
        <p:spPr>
          <a:xfrm>
            <a:off x="2404775" y="0"/>
            <a:ext cx="4102304" cy="3278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pic>
        <p:nvPicPr>
          <p:cNvPr id="484" name="Google Shape;484;g282e075dea4_0_0"/>
          <p:cNvPicPr preferRelativeResize="0"/>
          <p:nvPr/>
        </p:nvPicPr>
        <p:blipFill rotWithShape="1">
          <a:blip r:embed="rId3">
            <a:alphaModFix/>
          </a:blip>
          <a:srcRect b="0" l="0" r="0" t="0"/>
          <a:stretch/>
        </p:blipFill>
        <p:spPr>
          <a:xfrm>
            <a:off x="917300" y="2196750"/>
            <a:ext cx="9332400" cy="4418975"/>
          </a:xfrm>
          <a:prstGeom prst="rect">
            <a:avLst/>
          </a:prstGeom>
          <a:noFill/>
          <a:ln>
            <a:noFill/>
          </a:ln>
        </p:spPr>
      </p:pic>
      <p:pic>
        <p:nvPicPr>
          <p:cNvPr id="485" name="Google Shape;485;g282e075dea4_0_0"/>
          <p:cNvPicPr preferRelativeResize="0"/>
          <p:nvPr/>
        </p:nvPicPr>
        <p:blipFill rotWithShape="1">
          <a:blip r:embed="rId4">
            <a:alphaModFix/>
          </a:blip>
          <a:srcRect b="0" l="0" r="0" t="0"/>
          <a:stretch/>
        </p:blipFill>
        <p:spPr>
          <a:xfrm>
            <a:off x="917288" y="1594925"/>
            <a:ext cx="6649526" cy="601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g15bf1b8e905_0_7"/>
          <p:cNvSpPr txBox="1"/>
          <p:nvPr/>
        </p:nvSpPr>
        <p:spPr>
          <a:xfrm>
            <a:off x="803600" y="1639975"/>
            <a:ext cx="9076800" cy="5159400"/>
          </a:xfrm>
          <a:prstGeom prst="rect">
            <a:avLst/>
          </a:prstGeom>
          <a:noFill/>
          <a:ln>
            <a:noFill/>
          </a:ln>
        </p:spPr>
        <p:txBody>
          <a:bodyPr anchorCtr="0" anchor="t" bIns="91425" lIns="91425" spcFirstLastPara="1" rIns="91425" wrap="square" tIns="91425">
            <a:spAutoFit/>
          </a:bodyPr>
          <a:lstStyle/>
          <a:p>
            <a:pPr indent="0" lvl="0" marL="0" marR="0" rtl="0" algn="r">
              <a:lnSpc>
                <a:spcPct val="115000"/>
              </a:lnSpc>
              <a:spcBef>
                <a:spcPts val="1200"/>
              </a:spcBef>
              <a:spcAft>
                <a:spcPts val="0"/>
              </a:spcAft>
              <a:buClr>
                <a:srgbClr val="000000"/>
              </a:buClr>
              <a:buSzPts val="1700"/>
              <a:buFont typeface="Arial"/>
              <a:buNone/>
            </a:pPr>
            <a:r>
              <a:rPr b="1" i="0" lang="en-GB" sz="1800" u="none" cap="none" strike="noStrike">
                <a:solidFill>
                  <a:schemeClr val="dk2"/>
                </a:solidFill>
              </a:rPr>
              <a:t>ن</a:t>
            </a:r>
            <a:r>
              <a:rPr b="1" i="0" lang="en-GB" sz="1900" u="none" cap="none" strike="noStrike">
                <a:solidFill>
                  <a:schemeClr val="dk2"/>
                </a:solidFill>
              </a:rPr>
              <a:t>ود أن نلفت انتباهك إلى أن مدرستنا لديها اشتراك في المنصة الرقمية هو موقع يقدم موارد تفاعلية باللغة العربية</a:t>
            </a:r>
            <a:endParaRPr b="1" i="0" sz="1700" u="none" cap="none" strike="noStrike">
              <a:solidFill>
                <a:schemeClr val="dk2"/>
              </a:solidFil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rPr>
              <a:t>تم تنظيم المواد في مجالات موضوعية، ويتم تقديم المواد عبر مجموعة من أنشطة الوسائط المتعددة الغامرة. إنه مصدر رائع </a:t>
            </a:r>
            <a:endParaRPr b="1" i="0" sz="1700" u="none" cap="none" strike="noStrike">
              <a:solidFill>
                <a:schemeClr val="dk2"/>
              </a:solidFil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rPr>
              <a:t>لأنه يمكّن التلاميذ من تعزيز مفرداتهم، و يتعلمون في نفس الوقت المهارات الأساسية الأربع "القراءة والكتابة والاستماع والتحدث  </a:t>
            </a:r>
            <a:endParaRPr b="1" i="0" sz="1700" u="none" cap="none" strike="noStrike">
              <a:solidFill>
                <a:schemeClr val="dk2"/>
              </a:solidFill>
            </a:endParaRPr>
          </a:p>
          <a:p>
            <a:pPr indent="0" lvl="0" marL="0" marR="0" rtl="1" algn="r">
              <a:lnSpc>
                <a:spcPct val="115000"/>
              </a:lnSpc>
              <a:spcBef>
                <a:spcPts val="1200"/>
              </a:spcBef>
              <a:spcAft>
                <a:spcPts val="0"/>
              </a:spcAft>
              <a:buClr>
                <a:srgbClr val="000000"/>
              </a:buClr>
              <a:buSzPts val="1550"/>
              <a:buFont typeface="Arial"/>
              <a:buNone/>
            </a:pPr>
            <a:r>
              <a:rPr b="1" i="0" lang="en-GB" sz="1650" u="none" cap="none" strike="noStrike">
                <a:solidFill>
                  <a:schemeClr val="dk2"/>
                </a:solidFill>
              </a:rPr>
              <a:t>أفضل طريقة للأطفال لتعلم اللغة العربية هي من خلال الأنشطة المثيرة والدروس التفاعلية. احرص على إشراكهم، وتركيزهم، وجعل العربية ممتعة مع عربي!</a:t>
            </a:r>
            <a:endParaRPr b="1" i="0" sz="2400" u="none" cap="none" strike="noStrike">
              <a:solidFill>
                <a:schemeClr val="dk2"/>
              </a:solidFil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rPr>
              <a:t>• يوفر الوقت من خلال الأنشطة التي يسهل العثور عليها وتصحيحها تلقائيًا</a:t>
            </a:r>
            <a:endParaRPr b="1" i="0" sz="1700" u="none" cap="none" strike="noStrike">
              <a:solidFill>
                <a:schemeClr val="dk2"/>
              </a:solidFil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rPr>
              <a:t>يمكن لجميع طلابنا استعمال هذا الموقع من المنزل. يمكن كذلك للطلاب استخدام موقع الويب بشكل مستقل لترسيخ ما تعلمه</a:t>
            </a:r>
            <a:endParaRPr b="1" i="0" sz="1700" u="none" cap="none" strike="noStrike">
              <a:solidFill>
                <a:schemeClr val="dk2"/>
              </a:solidFil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rPr>
              <a:t> في الفصل والحصول على السباق في تعلم مفردات جديدة</a:t>
            </a:r>
            <a:endParaRPr b="1" i="0" sz="1700" u="none" cap="none" strike="noStrike">
              <a:solidFill>
                <a:schemeClr val="dk2"/>
              </a:solidFil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rPr>
              <a:t>iPad و Android يمكن للطلاب تثبيتها على أجهزتهم المحمولة</a:t>
            </a:r>
            <a:endParaRPr b="1" i="0" sz="1700" u="none" cap="none" strike="noStrike">
              <a:solidFill>
                <a:schemeClr val="dk2"/>
              </a:solidFill>
            </a:endParaRPr>
          </a:p>
          <a:p>
            <a:pPr indent="0" lvl="0" marL="0" marR="0" rtl="0" algn="r">
              <a:lnSpc>
                <a:spcPct val="115000"/>
              </a:lnSpc>
              <a:spcBef>
                <a:spcPts val="1200"/>
              </a:spcBef>
              <a:spcAft>
                <a:spcPts val="0"/>
              </a:spcAft>
              <a:buClr>
                <a:srgbClr val="000000"/>
              </a:buClr>
              <a:buSzPts val="1600"/>
              <a:buFont typeface="Arial"/>
              <a:buNone/>
            </a:pPr>
            <a:r>
              <a:rPr b="1" i="0" lang="en-GB" sz="1700" u="none" cap="none" strike="noStrike">
                <a:solidFill>
                  <a:schemeClr val="dk2"/>
                </a:solidFill>
              </a:rPr>
              <a:t>لتسجيل الدخول إلى المنصة سيكون لدى الطلاب تفاصيل تسجيل الدخول الخاصة بهم. سوف نقدم هذه في أقرب وقت ممكن</a:t>
            </a:r>
            <a:endParaRPr b="1" i="0" sz="1700" u="none" cap="none" strike="noStrike">
              <a:solidFill>
                <a:schemeClr val="dk2"/>
              </a:solidFill>
            </a:endParaRPr>
          </a:p>
          <a:p>
            <a:pPr indent="0" lvl="0" marL="0" marR="0" rtl="0" algn="r">
              <a:lnSpc>
                <a:spcPct val="115000"/>
              </a:lnSpc>
              <a:spcBef>
                <a:spcPts val="1200"/>
              </a:spcBef>
              <a:spcAft>
                <a:spcPts val="1200"/>
              </a:spcAft>
              <a:buClr>
                <a:srgbClr val="000000"/>
              </a:buClr>
              <a:buSzPts val="1600"/>
              <a:buFont typeface="Arial"/>
              <a:buNone/>
            </a:pPr>
            <a:r>
              <a:rPr b="1" i="0" lang="en-GB" sz="1700" u="none" cap="none" strike="noStrike">
                <a:solidFill>
                  <a:schemeClr val="dk2"/>
                </a:solidFill>
              </a:rPr>
              <a:t>تذكر: تعلم لغة لا يستغرق سنوات - يستغرق دقائق كل يوم.  استمتع</a:t>
            </a:r>
            <a:r>
              <a:rPr b="1" i="0" lang="en-GB" sz="1600" u="none" cap="none" strike="noStrike">
                <a:solidFill>
                  <a:schemeClr val="dk2"/>
                </a:solidFill>
              </a:rPr>
              <a:t> </a:t>
            </a:r>
            <a:endParaRPr i="0" sz="1200" u="none" cap="none" strike="noStrike">
              <a:solidFill>
                <a:schemeClr val="dk2"/>
              </a:solidFill>
            </a:endParaRPr>
          </a:p>
        </p:txBody>
      </p:sp>
      <p:pic>
        <p:nvPicPr>
          <p:cNvPr id="492" name="Google Shape;492;g15bf1b8e905_0_7"/>
          <p:cNvPicPr preferRelativeResize="0"/>
          <p:nvPr/>
        </p:nvPicPr>
        <p:blipFill rotWithShape="1">
          <a:blip r:embed="rId3">
            <a:alphaModFix/>
          </a:blip>
          <a:srcRect b="0" l="0" r="0" t="0"/>
          <a:stretch/>
        </p:blipFill>
        <p:spPr>
          <a:xfrm>
            <a:off x="2800250" y="71150"/>
            <a:ext cx="3295750" cy="1568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g387218dc852_0_0"/>
          <p:cNvSpPr txBox="1"/>
          <p:nvPr/>
        </p:nvSpPr>
        <p:spPr>
          <a:xfrm>
            <a:off x="1380550" y="983725"/>
            <a:ext cx="10194900" cy="5835300"/>
          </a:xfrm>
          <a:prstGeom prst="rect">
            <a:avLst/>
          </a:prstGeom>
          <a:noFill/>
          <a:ln>
            <a:noFill/>
          </a:ln>
        </p:spPr>
        <p:txBody>
          <a:bodyPr anchorCtr="0" anchor="t" bIns="91425" lIns="91425" spcFirstLastPara="1" rIns="91425" wrap="square" tIns="91425">
            <a:spAutoFit/>
          </a:bodyPr>
          <a:lstStyle/>
          <a:p>
            <a:pPr indent="0" lvl="0" marL="0" marR="0" rtl="0" algn="r">
              <a:lnSpc>
                <a:spcPct val="107916"/>
              </a:lnSpc>
              <a:spcBef>
                <a:spcPts val="0"/>
              </a:spcBef>
              <a:spcAft>
                <a:spcPts val="0"/>
              </a:spcAft>
              <a:buClr>
                <a:srgbClr val="000000"/>
              </a:buClr>
              <a:buSzPts val="2000"/>
              <a:buFont typeface="Arial"/>
              <a:buNone/>
            </a:pPr>
            <a:r>
              <a:rPr b="1" i="0" lang="en-GB" sz="2000" u="none" cap="none" strike="noStrike">
                <a:solidFill>
                  <a:srgbClr val="000000"/>
                </a:solidFill>
              </a:rPr>
              <a:t>"م</a:t>
            </a:r>
            <a:r>
              <a:rPr b="1" i="0" lang="en-GB" sz="2100" u="sng" cap="none" strike="noStrike">
                <a:solidFill>
                  <a:srgbClr val="000000"/>
                </a:solidFill>
              </a:rPr>
              <a:t>نهاج لمدة عامين لمجموعتي السماء (أ)  والسماء (ب): نهج تعليمي تدريجي"</a:t>
            </a:r>
            <a:endParaRPr b="1" i="0" sz="2100" u="sng" cap="none" strike="noStrike">
              <a:solidFill>
                <a:srgbClr val="000000"/>
              </a:solidFill>
            </a:endParaRPr>
          </a:p>
          <a:p>
            <a:pPr indent="0" lvl="0" marL="0" marR="0" rtl="0" algn="r">
              <a:lnSpc>
                <a:spcPct val="107916"/>
              </a:lnSpc>
              <a:spcBef>
                <a:spcPts val="800"/>
              </a:spcBef>
              <a:spcAft>
                <a:spcPts val="0"/>
              </a:spcAft>
              <a:buClr>
                <a:srgbClr val="000000"/>
              </a:buClr>
              <a:buSzPts val="2100"/>
              <a:buFont typeface="Arial"/>
              <a:buNone/>
            </a:pPr>
            <a:r>
              <a:rPr b="1" i="0" lang="en-GB" sz="2100" u="none" cap="none" strike="noStrike">
                <a:solidFill>
                  <a:srgbClr val="000000"/>
                </a:solidFill>
              </a:rPr>
              <a:t>ينطبق نفس النهج على مجموعتي "السماء"، حيث يتم تصميم المنهاج ليتم تغطيته على مدى عامين. يضمن هذا التقدم التدريجي أن يستوعب الأطفال المادة بشكل كامل، و يعززوا مهاراتهم في اللغة العربية، وينتقلون بسلاسة بين مستويات التعلم. من خلال منح الأطفال مزيدًا من الوقت للتفاعل مع المنهاج وزملائهم، نسعى إلى تنمية فهم عميق وتقدير للتعلم في بيئة داعمة وخالية من الضغط</a:t>
            </a:r>
            <a:endParaRPr b="1" i="0" sz="2100" u="none" cap="none" strike="noStrike">
              <a:solidFill>
                <a:srgbClr val="000000"/>
              </a:solidFill>
            </a:endParaRPr>
          </a:p>
          <a:p>
            <a:pPr indent="0" lvl="0" marL="0" marR="0" rtl="0" algn="l">
              <a:lnSpc>
                <a:spcPct val="107916"/>
              </a:lnSpc>
              <a:spcBef>
                <a:spcPts val="800"/>
              </a:spcBef>
              <a:spcAft>
                <a:spcPts val="0"/>
              </a:spcAft>
              <a:buClr>
                <a:srgbClr val="000000"/>
              </a:buClr>
              <a:buSzPts val="2100"/>
              <a:buFont typeface="Arial"/>
              <a:buNone/>
            </a:pPr>
            <a:r>
              <a:t/>
            </a:r>
            <a:endParaRPr b="1" i="0" sz="2100" u="none" cap="none" strike="noStrike">
              <a:solidFill>
                <a:srgbClr val="000000"/>
              </a:solidFill>
            </a:endParaRPr>
          </a:p>
          <a:p>
            <a:pPr indent="0" lvl="0" marL="0" marR="0" rtl="0" algn="l">
              <a:lnSpc>
                <a:spcPct val="107916"/>
              </a:lnSpc>
              <a:spcBef>
                <a:spcPts val="800"/>
              </a:spcBef>
              <a:spcAft>
                <a:spcPts val="0"/>
              </a:spcAft>
              <a:buClr>
                <a:srgbClr val="000000"/>
              </a:buClr>
              <a:buSzPts val="2200"/>
              <a:buFont typeface="Arial"/>
              <a:buNone/>
            </a:pPr>
            <a:r>
              <a:rPr b="1" i="0" lang="en-GB" sz="2200" u="sng" cap="none" strike="noStrike">
                <a:solidFill>
                  <a:srgbClr val="000000"/>
                </a:solidFill>
              </a:rPr>
              <a:t>"Two-Year Curriculum for Sky(A) and Sky (B): A Gradual Learning Approach"</a:t>
            </a:r>
            <a:endParaRPr b="1" i="0" sz="2200" u="sng" cap="none" strike="noStrike">
              <a:solidFill>
                <a:srgbClr val="000000"/>
              </a:solidFill>
            </a:endParaRPr>
          </a:p>
          <a:p>
            <a:pPr indent="0" lvl="0" marL="0" marR="0" rtl="0" algn="l">
              <a:lnSpc>
                <a:spcPct val="107916"/>
              </a:lnSpc>
              <a:spcBef>
                <a:spcPts val="800"/>
              </a:spcBef>
              <a:spcAft>
                <a:spcPts val="800"/>
              </a:spcAft>
              <a:buClr>
                <a:srgbClr val="000000"/>
              </a:buClr>
              <a:buSzPts val="2100"/>
              <a:buFont typeface="Arial"/>
              <a:buNone/>
            </a:pPr>
            <a:r>
              <a:rPr b="1" i="0" lang="en-GB" sz="2100" u="none" cap="none" strike="noStrike">
                <a:solidFill>
                  <a:srgbClr val="000000"/>
                </a:solidFill>
              </a:rPr>
              <a:t>The same approach applies to the two Sky groups, where the curriculum is designed to be covered over a period of two years. This gradual progression ensures that children can fully absorb the material, strengthen their Arabic skills, and transition smoothly between learning levels. By allowing children more time to engage with the curriculum and their peers, we aim to cultivate a deep understanding and appreciation for learning in a supportive, low-pressure environment.</a:t>
            </a:r>
            <a:endParaRPr b="1" i="0" sz="2100" u="none" cap="none" strike="noStrike">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pic>
        <p:nvPicPr>
          <p:cNvPr id="503" name="Google Shape;503;g15687b8a777_0_448" title="Screenshot (27).png"/>
          <p:cNvPicPr preferRelativeResize="0"/>
          <p:nvPr/>
        </p:nvPicPr>
        <p:blipFill rotWithShape="1">
          <a:blip r:embed="rId3">
            <a:alphaModFix/>
          </a:blip>
          <a:srcRect b="19976" l="25316" r="23753" t="32975"/>
          <a:stretch/>
        </p:blipFill>
        <p:spPr>
          <a:xfrm>
            <a:off x="627900" y="1182625"/>
            <a:ext cx="9948648" cy="5449425"/>
          </a:xfrm>
          <a:prstGeom prst="rect">
            <a:avLst/>
          </a:prstGeom>
          <a:noFill/>
          <a:ln>
            <a:noFill/>
          </a:ln>
        </p:spPr>
      </p:pic>
      <p:sp>
        <p:nvSpPr>
          <p:cNvPr id="504" name="Google Shape;504;g15687b8a777_0_448"/>
          <p:cNvSpPr/>
          <p:nvPr/>
        </p:nvSpPr>
        <p:spPr>
          <a:xfrm>
            <a:off x="10082775" y="99675"/>
            <a:ext cx="1929900" cy="1576800"/>
          </a:xfrm>
          <a:prstGeom prst="wedgeEllipseCallout">
            <a:avLst>
              <a:gd fmla="val -50897" name="adj1"/>
              <a:gd fmla="val 63801" name="adj2"/>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3100"/>
              <a:buFont typeface="Arial"/>
              <a:buNone/>
            </a:pPr>
            <a:r>
              <a:rPr b="1" i="0" lang="en-GB" sz="1700" u="none" cap="none" strike="noStrike">
                <a:solidFill>
                  <a:srgbClr val="4D290A"/>
                </a:solidFill>
              </a:rPr>
              <a:t>Curriculum Overview       </a:t>
            </a:r>
            <a:endParaRPr b="1" i="0" sz="1700" u="none" cap="none" strike="noStrike">
              <a:solidFill>
                <a:srgbClr val="4D290A"/>
              </a:solidFill>
            </a:endParaRPr>
          </a:p>
          <a:p>
            <a:pPr indent="0" lvl="0" marL="0" marR="0" rtl="0" algn="ctr">
              <a:lnSpc>
                <a:spcPct val="90000"/>
              </a:lnSpc>
              <a:spcBef>
                <a:spcPts val="0"/>
              </a:spcBef>
              <a:spcAft>
                <a:spcPts val="0"/>
              </a:spcAft>
              <a:buClr>
                <a:srgbClr val="000000"/>
              </a:buClr>
              <a:buSzPts val="3100"/>
              <a:buFont typeface="Arial"/>
              <a:buNone/>
            </a:pPr>
            <a:r>
              <a:rPr b="1" i="0" lang="en-GB" sz="1700" u="none" cap="none" strike="noStrike">
                <a:solidFill>
                  <a:srgbClr val="4D290A"/>
                </a:solidFill>
              </a:rPr>
              <a:t>      نظرة عامة            </a:t>
            </a:r>
            <a:br>
              <a:rPr b="1" i="0" lang="en-GB" sz="1700" u="none" cap="none" strike="noStrike">
                <a:solidFill>
                  <a:srgbClr val="4D290A"/>
                </a:solidFill>
              </a:rPr>
            </a:br>
            <a:r>
              <a:rPr b="1" i="0" lang="en-GB" sz="1700" u="none" cap="none" strike="noStrike">
                <a:solidFill>
                  <a:srgbClr val="4D290A"/>
                </a:solidFill>
              </a:rPr>
              <a:t> على المنهج الدراسي</a:t>
            </a:r>
            <a:endParaRPr b="1" i="0" sz="100" u="none" cap="none" strike="noStrike">
              <a:solidFill>
                <a:srgbClr val="000000"/>
              </a:solidFil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ature Illustration 16x9">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2022-09-16T09:32:16Z</dcterms:created>
  <dc:creator>Nora Sibaey-Soliman</dc:creator>
</cp:coreProperties>
</file>