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12192000"/>
  <p:notesSz cx="6858000" cy="9144000"/>
  <p:embeddedFontLst>
    <p:embeddedFont>
      <p:font typeface="Quattrocento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8" roundtripDataSignature="AMtx7mghV0iN34O5um6p1SqzHZa+qBUM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QuattrocentoSans-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QuattrocentoSans-italic.fntdata"/><Relationship Id="rId25" Type="http://schemas.openxmlformats.org/officeDocument/2006/relationships/font" Target="fonts/QuattrocentoSans-bold.fntdata"/><Relationship Id="rId28" Type="http://customschemas.google.com/relationships/presentationmetadata" Target="metadata"/><Relationship Id="rId27" Type="http://schemas.openxmlformats.org/officeDocument/2006/relationships/font" Target="fonts/Quattrocento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8236c6b974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g28236c6b97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82e075dea4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282e075dea4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g282e075dea4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5" name="Google Shape;7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7" name="Google Shape;7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5" name="Google Shape;7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3006d123e13_1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g3006d123e13_1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5687b8a777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g15687b8a777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877e740e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3877e740ec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3877e740ec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5bf1b8e9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g15bf1b8e90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3" name="Google Shape;693;g15bf1b8e90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5bf1b8e90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15bf1b8e90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g15bf1b8e90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82e075de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g282e075de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g282e075dea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5687b8a777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4" name="Google Shape;714;g15687b8a777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4265611" y="17526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123" name="Shape 123"/>
        <p:cNvGrpSpPr/>
        <p:nvPr/>
      </p:nvGrpSpPr>
      <p:grpSpPr>
        <a:xfrm>
          <a:off x="0" y="0"/>
          <a:ext cx="0" cy="0"/>
          <a:chOff x="0" y="0"/>
          <a:chExt cx="0" cy="0"/>
        </a:xfrm>
      </p:grpSpPr>
      <p:sp>
        <p:nvSpPr>
          <p:cNvPr id="124" name="Google Shape;124;p23"/>
          <p:cNvSpPr txBox="1"/>
          <p:nvPr>
            <p:ph type="title"/>
          </p:nvPr>
        </p:nvSpPr>
        <p:spPr>
          <a:xfrm>
            <a:off x="1065212" y="304799"/>
            <a:ext cx="10058402" cy="12161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5" name="Google Shape;125;p23"/>
          <p:cNvGrpSpPr/>
          <p:nvPr/>
        </p:nvGrpSpPr>
        <p:grpSpPr>
          <a:xfrm>
            <a:off x="1052422" y="1733550"/>
            <a:ext cx="4360503" cy="3050038"/>
            <a:chOff x="895350" y="3313113"/>
            <a:chExt cx="3613151" cy="2790825"/>
          </a:xfrm>
        </p:grpSpPr>
        <p:sp>
          <p:nvSpPr>
            <p:cNvPr id="126" name="Google Shape;126;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7" name="Google Shape;127;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8" name="Google Shape;128;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9" name="Google Shape;129;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0" name="Google Shape;130;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1" name="Google Shape;131;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2" name="Google Shape;132;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3" name="Google Shape;133;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4" name="Google Shape;134;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5" name="Google Shape;135;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6" name="Google Shape;136;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7" name="Google Shape;137;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38" name="Google Shape;138;p23"/>
          <p:cNvSpPr/>
          <p:nvPr>
            <p:ph idx="2" type="pic"/>
          </p:nvPr>
        </p:nvSpPr>
        <p:spPr>
          <a:xfrm>
            <a:off x="1265028"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39" name="Google Shape;139;p23"/>
          <p:cNvSpPr txBox="1"/>
          <p:nvPr>
            <p:ph idx="1" type="body"/>
          </p:nvPr>
        </p:nvSpPr>
        <p:spPr>
          <a:xfrm>
            <a:off x="1052423"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140" name="Google Shape;140;p23"/>
          <p:cNvGrpSpPr/>
          <p:nvPr/>
        </p:nvGrpSpPr>
        <p:grpSpPr>
          <a:xfrm>
            <a:off x="6763111" y="1733550"/>
            <a:ext cx="4360503" cy="3050038"/>
            <a:chOff x="895350" y="3313113"/>
            <a:chExt cx="3613151" cy="2790825"/>
          </a:xfrm>
        </p:grpSpPr>
        <p:sp>
          <p:nvSpPr>
            <p:cNvPr id="141" name="Google Shape;141;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2" name="Google Shape;142;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3" name="Google Shape;143;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4" name="Google Shape;144;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5" name="Google Shape;145;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6" name="Google Shape;146;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7" name="Google Shape;147;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8" name="Google Shape;148;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9" name="Google Shape;149;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0" name="Google Shape;150;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1" name="Google Shape;151;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2" name="Google Shape;152;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53" name="Google Shape;153;p23"/>
          <p:cNvSpPr/>
          <p:nvPr>
            <p:ph idx="3" type="pic"/>
          </p:nvPr>
        </p:nvSpPr>
        <p:spPr>
          <a:xfrm>
            <a:off x="6975717"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54" name="Google Shape;154;p23"/>
          <p:cNvSpPr txBox="1"/>
          <p:nvPr>
            <p:ph idx="4" type="body"/>
          </p:nvPr>
        </p:nvSpPr>
        <p:spPr>
          <a:xfrm>
            <a:off x="6742908"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55" name="Google Shape;155;p2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158" name="Shape 158"/>
        <p:cNvGrpSpPr/>
        <p:nvPr/>
      </p:nvGrpSpPr>
      <p:grpSpPr>
        <a:xfrm>
          <a:off x="0" y="0"/>
          <a:ext cx="0" cy="0"/>
          <a:chOff x="0" y="0"/>
          <a:chExt cx="0" cy="0"/>
        </a:xfrm>
      </p:grpSpPr>
      <p:sp>
        <p:nvSpPr>
          <p:cNvPr id="159" name="Google Shape;159;p24"/>
          <p:cNvSpPr txBox="1"/>
          <p:nvPr>
            <p:ph type="title"/>
          </p:nvPr>
        </p:nvSpPr>
        <p:spPr>
          <a:xfrm>
            <a:off x="9066214" y="421594"/>
            <a:ext cx="2286000" cy="18855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60" name="Google Shape;160;p24"/>
          <p:cNvGrpSpPr/>
          <p:nvPr/>
        </p:nvGrpSpPr>
        <p:grpSpPr>
          <a:xfrm flipH="1" rot="5400000">
            <a:off x="274315" y="1102304"/>
            <a:ext cx="5053664" cy="4411852"/>
            <a:chOff x="895350" y="3313113"/>
            <a:chExt cx="3613151" cy="2790825"/>
          </a:xfrm>
        </p:grpSpPr>
        <p:sp>
          <p:nvSpPr>
            <p:cNvPr id="161" name="Google Shape;161;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2" name="Google Shape;162;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3" name="Google Shape;163;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4" name="Google Shape;164;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5" name="Google Shape;165;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6" name="Google Shape;166;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7" name="Google Shape;167;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8" name="Google Shape;168;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9" name="Google Shape;169;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0" name="Google Shape;170;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1" name="Google Shape;171;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2" name="Google Shape;172;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73" name="Google Shape;173;p24"/>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174" name="Google Shape;174;p24"/>
          <p:cNvGrpSpPr/>
          <p:nvPr/>
        </p:nvGrpSpPr>
        <p:grpSpPr>
          <a:xfrm>
            <a:off x="5322489" y="319177"/>
            <a:ext cx="3389607" cy="2710838"/>
            <a:chOff x="895350" y="3313113"/>
            <a:chExt cx="3613151" cy="2790825"/>
          </a:xfrm>
        </p:grpSpPr>
        <p:sp>
          <p:nvSpPr>
            <p:cNvPr id="175" name="Google Shape;175;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6" name="Google Shape;176;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8" name="Google Shape;178;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9" name="Google Shape;179;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0" name="Google Shape;180;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1" name="Google Shape;181;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2" name="Google Shape;182;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3" name="Google Shape;183;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4" name="Google Shape;184;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5" name="Google Shape;185;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6" name="Google Shape;186;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87" name="Google Shape;187;p24"/>
          <p:cNvSpPr/>
          <p:nvPr>
            <p:ph idx="3" type="pic"/>
          </p:nvPr>
        </p:nvSpPr>
        <p:spPr>
          <a:xfrm>
            <a:off x="5546780" y="529603"/>
            <a:ext cx="2993366" cy="2305338"/>
          </a:xfrm>
          <a:prstGeom prst="rect">
            <a:avLst/>
          </a:prstGeom>
          <a:solidFill>
            <a:schemeClr val="lt2"/>
          </a:solidFill>
          <a:ln cap="flat" cmpd="sng" w="38100">
            <a:solidFill>
              <a:schemeClr val="lt1"/>
            </a:solidFill>
            <a:prstDash val="solid"/>
            <a:round/>
            <a:headEnd len="sm" w="sm" type="none"/>
            <a:tailEnd len="sm" w="sm" type="none"/>
          </a:ln>
        </p:spPr>
      </p:sp>
      <p:grpSp>
        <p:nvGrpSpPr>
          <p:cNvPr id="188" name="Google Shape;188;p24"/>
          <p:cNvGrpSpPr/>
          <p:nvPr/>
        </p:nvGrpSpPr>
        <p:grpSpPr>
          <a:xfrm>
            <a:off x="5322489" y="3245640"/>
            <a:ext cx="3389607" cy="2710838"/>
            <a:chOff x="895350" y="3313113"/>
            <a:chExt cx="3613151" cy="2790825"/>
          </a:xfrm>
        </p:grpSpPr>
        <p:sp>
          <p:nvSpPr>
            <p:cNvPr id="189" name="Google Shape;189;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0" name="Google Shape;190;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1" name="Google Shape;191;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2" name="Google Shape;192;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3" name="Google Shape;193;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4" name="Google Shape;194;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5" name="Google Shape;195;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6" name="Google Shape;196;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7" name="Google Shape;197;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8" name="Google Shape;198;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9" name="Google Shape;199;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00" name="Google Shape;200;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01" name="Google Shape;201;p24"/>
          <p:cNvSpPr/>
          <p:nvPr>
            <p:ph idx="4" type="pic"/>
          </p:nvPr>
        </p:nvSpPr>
        <p:spPr>
          <a:xfrm>
            <a:off x="5546780" y="3456066"/>
            <a:ext cx="2993366" cy="2305338"/>
          </a:xfrm>
          <a:prstGeom prst="rect">
            <a:avLst/>
          </a:prstGeom>
          <a:solidFill>
            <a:schemeClr val="lt2"/>
          </a:solidFill>
          <a:ln cap="flat" cmpd="sng" w="38100">
            <a:solidFill>
              <a:schemeClr val="lt1"/>
            </a:solidFill>
            <a:prstDash val="solid"/>
            <a:round/>
            <a:headEnd len="sm" w="sm" type="none"/>
            <a:tailEnd len="sm" w="sm" type="none"/>
          </a:ln>
        </p:spPr>
      </p:sp>
      <p:sp>
        <p:nvSpPr>
          <p:cNvPr id="202" name="Google Shape;202;p24"/>
          <p:cNvSpPr txBox="1"/>
          <p:nvPr>
            <p:ph idx="1" type="body"/>
          </p:nvPr>
        </p:nvSpPr>
        <p:spPr>
          <a:xfrm>
            <a:off x="9066214" y="2484992"/>
            <a:ext cx="2286000" cy="324872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03" name="Google Shape;203;p2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04" name="Google Shape;204;p2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4"/>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25"/>
          <p:cNvSpPr txBox="1"/>
          <p:nvPr>
            <p:ph type="title"/>
          </p:nvPr>
        </p:nvSpPr>
        <p:spPr>
          <a:xfrm>
            <a:off x="7511732"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5"/>
          <p:cNvSpPr txBox="1"/>
          <p:nvPr>
            <p:ph idx="1" type="body"/>
          </p:nvPr>
        </p:nvSpPr>
        <p:spPr>
          <a:xfrm>
            <a:off x="836613" y="914400"/>
            <a:ext cx="6172201"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209" name="Google Shape;209;p25"/>
          <p:cNvSpPr txBox="1"/>
          <p:nvPr>
            <p:ph idx="2" type="body"/>
          </p:nvPr>
        </p:nvSpPr>
        <p:spPr>
          <a:xfrm>
            <a:off x="7511732" y="3555523"/>
            <a:ext cx="3840480" cy="238807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10" name="Google Shape;210;p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1" name="Google Shape;211;p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2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6" name="Google Shape;216;p2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7" name="Google Shape;217;p2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9" name="Shape 219"/>
        <p:cNvGrpSpPr/>
        <p:nvPr/>
      </p:nvGrpSpPr>
      <p:grpSpPr>
        <a:xfrm>
          <a:off x="0" y="0"/>
          <a:ext cx="0" cy="0"/>
          <a:chOff x="0" y="0"/>
          <a:chExt cx="0" cy="0"/>
        </a:xfrm>
      </p:grpSpPr>
      <p:sp>
        <p:nvSpPr>
          <p:cNvPr id="220" name="Google Shape;220;p27"/>
          <p:cNvSpPr txBox="1"/>
          <p:nvPr>
            <p:ph type="title"/>
          </p:nvPr>
        </p:nvSpPr>
        <p:spPr>
          <a:xfrm rot="5400000">
            <a:off x="7650584" y="2278485"/>
            <a:ext cx="5676900" cy="1729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7"/>
          <p:cNvSpPr txBox="1"/>
          <p:nvPr>
            <p:ph idx="1" type="body"/>
          </p:nvPr>
        </p:nvSpPr>
        <p:spPr>
          <a:xfrm rot="5400000">
            <a:off x="2316585" y="-1173586"/>
            <a:ext cx="5676900" cy="863367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2" name="Google Shape;222;p2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3" name="Google Shape;223;p2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1" name="Shape 231"/>
        <p:cNvGrpSpPr/>
        <p:nvPr/>
      </p:nvGrpSpPr>
      <p:grpSpPr>
        <a:xfrm>
          <a:off x="0" y="0"/>
          <a:ext cx="0" cy="0"/>
          <a:chOff x="0" y="0"/>
          <a:chExt cx="0" cy="0"/>
        </a:xfrm>
      </p:grpSpPr>
      <p:sp>
        <p:nvSpPr>
          <p:cNvPr id="232" name="Google Shape;232;g15687b8a777_0_241"/>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15687b8a777_0_241"/>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34" name="Google Shape;234;g15687b8a777_0_24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5" name="Google Shape;235;g15687b8a777_0_24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15687b8a777_0_24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7" name="Shape 237"/>
        <p:cNvGrpSpPr/>
        <p:nvPr/>
      </p:nvGrpSpPr>
      <p:grpSpPr>
        <a:xfrm>
          <a:off x="0" y="0"/>
          <a:ext cx="0" cy="0"/>
          <a:chOff x="0" y="0"/>
          <a:chExt cx="0" cy="0"/>
        </a:xfrm>
      </p:grpSpPr>
      <p:sp>
        <p:nvSpPr>
          <p:cNvPr id="238" name="Google Shape;238;g15687b8a777_0_238"/>
          <p:cNvSpPr txBox="1"/>
          <p:nvPr>
            <p:ph type="ctrTitle"/>
          </p:nvPr>
        </p:nvSpPr>
        <p:spPr>
          <a:xfrm>
            <a:off x="4265611" y="17526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g15687b8a777_0_238"/>
          <p:cNvSpPr txBox="1"/>
          <p:nvPr>
            <p:ph idx="1" type="subTitle"/>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0" name="Shape 240"/>
        <p:cNvGrpSpPr/>
        <p:nvPr/>
      </p:nvGrpSpPr>
      <p:grpSpPr>
        <a:xfrm>
          <a:off x="0" y="0"/>
          <a:ext cx="0" cy="0"/>
          <a:chOff x="0" y="0"/>
          <a:chExt cx="0" cy="0"/>
        </a:xfrm>
      </p:grpSpPr>
      <p:sp>
        <p:nvSpPr>
          <p:cNvPr id="241" name="Google Shape;241;g15687b8a777_0_24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g15687b8a777_0_247"/>
          <p:cNvSpPr txBox="1"/>
          <p:nvPr>
            <p:ph idx="1" type="body"/>
          </p:nvPr>
        </p:nvSpPr>
        <p:spPr>
          <a:xfrm>
            <a:off x="1065212" y="1825625"/>
            <a:ext cx="4954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3" name="Google Shape;243;g15687b8a777_0_247"/>
          <p:cNvSpPr txBox="1"/>
          <p:nvPr>
            <p:ph idx="2" type="body"/>
          </p:nvPr>
        </p:nvSpPr>
        <p:spPr>
          <a:xfrm>
            <a:off x="6172200" y="1825625"/>
            <a:ext cx="4951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4" name="Google Shape;244;g15687b8a777_0_24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45" name="Google Shape;245;g15687b8a777_0_24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g15687b8a777_0_24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7" name="Shape 247"/>
        <p:cNvGrpSpPr/>
        <p:nvPr/>
      </p:nvGrpSpPr>
      <p:grpSpPr>
        <a:xfrm>
          <a:off x="0" y="0"/>
          <a:ext cx="0" cy="0"/>
          <a:chOff x="0" y="0"/>
          <a:chExt cx="0" cy="0"/>
        </a:xfrm>
      </p:grpSpPr>
      <p:sp>
        <p:nvSpPr>
          <p:cNvPr id="248" name="Google Shape;248;g15687b8a777_0_254"/>
          <p:cNvSpPr txBox="1"/>
          <p:nvPr>
            <p:ph type="title"/>
          </p:nvPr>
        </p:nvSpPr>
        <p:spPr>
          <a:xfrm>
            <a:off x="7492891"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49" name="Google Shape;249;g15687b8a777_0_254"/>
          <p:cNvGrpSpPr/>
          <p:nvPr/>
        </p:nvGrpSpPr>
        <p:grpSpPr>
          <a:xfrm>
            <a:off x="595546" y="781398"/>
            <a:ext cx="6433399" cy="5053665"/>
            <a:chOff x="5162444" y="781398"/>
            <a:chExt cx="6433399" cy="5053665"/>
          </a:xfrm>
        </p:grpSpPr>
        <p:sp>
          <p:nvSpPr>
            <p:cNvPr id="250" name="Google Shape;250;g15687b8a777_0_254"/>
            <p:cNvSpPr/>
            <p:nvPr/>
          </p:nvSpPr>
          <p:spPr>
            <a:xfrm flipH="1" rot="5400000">
              <a:off x="3342556" y="3275020"/>
              <a:ext cx="3827995"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1" name="Google Shape;251;g15687b8a777_0_254"/>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252" name="Google Shape;252;g15687b8a777_0_254"/>
            <p:cNvGrpSpPr/>
            <p:nvPr/>
          </p:nvGrpSpPr>
          <p:grpSpPr>
            <a:xfrm>
              <a:off x="5813866" y="859114"/>
              <a:ext cx="5129008" cy="4880471"/>
              <a:chOff x="7856559" y="859112"/>
              <a:chExt cx="3086791" cy="4880471"/>
            </a:xfrm>
          </p:grpSpPr>
          <p:sp>
            <p:nvSpPr>
              <p:cNvPr id="253" name="Google Shape;253;g15687b8a777_0_254"/>
              <p:cNvSpPr/>
              <p:nvPr/>
            </p:nvSpPr>
            <p:spPr>
              <a:xfrm flipH="1" rot="5400000">
                <a:off x="9392183" y="4188416"/>
                <a:ext cx="15544" cy="3086790"/>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4" name="Google Shape;254;g15687b8a777_0_254"/>
              <p:cNvSpPr/>
              <p:nvPr/>
            </p:nvSpPr>
            <p:spPr>
              <a:xfrm flipH="1" rot="5400000">
                <a:off x="9366943" y="-651271"/>
                <a:ext cx="13322" cy="3034089"/>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255" name="Google Shape;255;g15687b8a777_0_254"/>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6" name="Google Shape;256;g15687b8a777_0_254"/>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7" name="Google Shape;257;g15687b8a777_0_254"/>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8" name="Google Shape;258;g15687b8a777_0_254"/>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9" name="Google Shape;259;g15687b8a777_0_254"/>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0" name="Google Shape;260;g15687b8a777_0_254"/>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1" name="Google Shape;261;g15687b8a777_0_254"/>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2" name="Google Shape;262;g15687b8a777_0_254"/>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63" name="Google Shape;263;g15687b8a777_0_254"/>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264" name="Google Shape;264;g15687b8a777_0_254"/>
          <p:cNvSpPr txBox="1"/>
          <p:nvPr>
            <p:ph idx="1" type="body"/>
          </p:nvPr>
        </p:nvSpPr>
        <p:spPr>
          <a:xfrm>
            <a:off x="7492891" y="3555521"/>
            <a:ext cx="3840600" cy="216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65" name="Google Shape;265;g15687b8a777_0_25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66" name="Google Shape;266;g15687b8a777_0_25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g15687b8a777_0_254"/>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268" name="Shape 268"/>
        <p:cNvGrpSpPr/>
        <p:nvPr/>
      </p:nvGrpSpPr>
      <p:grpSpPr>
        <a:xfrm>
          <a:off x="0" y="0"/>
          <a:ext cx="0" cy="0"/>
          <a:chOff x="0" y="0"/>
          <a:chExt cx="0" cy="0"/>
        </a:xfrm>
      </p:grpSpPr>
      <p:sp>
        <p:nvSpPr>
          <p:cNvPr id="269" name="Google Shape;269;g15687b8a777_0_27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70" name="Google Shape;270;g15687b8a777_0_275"/>
          <p:cNvGrpSpPr/>
          <p:nvPr/>
        </p:nvGrpSpPr>
        <p:grpSpPr>
          <a:xfrm rot="5400000">
            <a:off x="1045222" y="1678005"/>
            <a:ext cx="3123208" cy="3089722"/>
            <a:chOff x="895350" y="3313113"/>
            <a:chExt cx="3613151" cy="2790825"/>
          </a:xfrm>
        </p:grpSpPr>
        <p:sp>
          <p:nvSpPr>
            <p:cNvPr id="271" name="Google Shape;271;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2" name="Google Shape;272;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3" name="Google Shape;273;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4" name="Google Shape;274;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5" name="Google Shape;275;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6" name="Google Shape;276;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7" name="Google Shape;277;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8" name="Google Shape;278;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9" name="Google Shape;279;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0" name="Google Shape;280;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1" name="Google Shape;281;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2" name="Google Shape;282;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83" name="Google Shape;283;g15687b8a777_0_275"/>
          <p:cNvSpPr/>
          <p:nvPr>
            <p:ph idx="2" type="pic"/>
          </p:nvPr>
        </p:nvSpPr>
        <p:spPr>
          <a:xfrm>
            <a:off x="1249168" y="1824285"/>
            <a:ext cx="27153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84" name="Google Shape;284;g15687b8a777_0_275"/>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285" name="Google Shape;285;g15687b8a777_0_275"/>
          <p:cNvGrpSpPr/>
          <p:nvPr/>
        </p:nvGrpSpPr>
        <p:grpSpPr>
          <a:xfrm rot="5400000">
            <a:off x="4517218" y="1678005"/>
            <a:ext cx="3123208" cy="3089722"/>
            <a:chOff x="895350" y="3313113"/>
            <a:chExt cx="3613151" cy="2790825"/>
          </a:xfrm>
        </p:grpSpPr>
        <p:sp>
          <p:nvSpPr>
            <p:cNvPr id="286" name="Google Shape;286;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7" name="Google Shape;287;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8" name="Google Shape;288;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9" name="Google Shape;289;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0" name="Google Shape;290;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1" name="Google Shape;291;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2" name="Google Shape;292;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3" name="Google Shape;293;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4" name="Google Shape;294;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5" name="Google Shape;295;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6" name="Google Shape;296;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7" name="Google Shape;297;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98" name="Google Shape;298;g15687b8a777_0_275"/>
          <p:cNvSpPr/>
          <p:nvPr>
            <p:ph idx="3" type="pic"/>
          </p:nvPr>
        </p:nvSpPr>
        <p:spPr>
          <a:xfrm>
            <a:off x="4720924"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99" name="Google Shape;299;g15687b8a777_0_275"/>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00" name="Google Shape;300;g15687b8a777_0_275"/>
          <p:cNvGrpSpPr/>
          <p:nvPr/>
        </p:nvGrpSpPr>
        <p:grpSpPr>
          <a:xfrm rot="5400000">
            <a:off x="8019092" y="1678005"/>
            <a:ext cx="3123208" cy="3089722"/>
            <a:chOff x="895350" y="3313113"/>
            <a:chExt cx="3613151" cy="2790825"/>
          </a:xfrm>
        </p:grpSpPr>
        <p:sp>
          <p:nvSpPr>
            <p:cNvPr id="301" name="Google Shape;301;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2" name="Google Shape;302;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3" name="Google Shape;303;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4" name="Google Shape;304;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5" name="Google Shape;305;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6" name="Google Shape;306;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7" name="Google Shape;307;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8" name="Google Shape;308;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9" name="Google Shape;309;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0" name="Google Shape;310;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1" name="Google Shape;311;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2" name="Google Shape;312;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13" name="Google Shape;313;g15687b8a777_0_275"/>
          <p:cNvSpPr/>
          <p:nvPr>
            <p:ph idx="5" type="pic"/>
          </p:nvPr>
        </p:nvSpPr>
        <p:spPr>
          <a:xfrm>
            <a:off x="8222798"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314" name="Google Shape;314;g15687b8a777_0_275"/>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15" name="Google Shape;315;g15687b8a777_0_27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16" name="Google Shape;316;g15687b8a777_0_27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g15687b8a777_0_27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1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1065212" y="1825625"/>
            <a:ext cx="4954588"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 name="Google Shape;21;p16"/>
          <p:cNvSpPr txBox="1"/>
          <p:nvPr>
            <p:ph idx="2" type="body"/>
          </p:nvPr>
        </p:nvSpPr>
        <p:spPr>
          <a:xfrm>
            <a:off x="6172200" y="1825625"/>
            <a:ext cx="4951414"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 name="Google Shape;22;p1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1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8" name="Shape 318"/>
        <p:cNvGrpSpPr/>
        <p:nvPr/>
      </p:nvGrpSpPr>
      <p:grpSpPr>
        <a:xfrm>
          <a:off x="0" y="0"/>
          <a:ext cx="0" cy="0"/>
          <a:chOff x="0" y="0"/>
          <a:chExt cx="0" cy="0"/>
        </a:xfrm>
      </p:grpSpPr>
      <p:sp>
        <p:nvSpPr>
          <p:cNvPr id="319" name="Google Shape;319;g15687b8a777_0_32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g15687b8a777_0_325"/>
          <p:cNvSpPr txBox="1"/>
          <p:nvPr>
            <p:ph idx="1" type="body"/>
          </p:nvPr>
        </p:nvSpPr>
        <p:spPr>
          <a:xfrm>
            <a:off x="1069848"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1" name="Google Shape;321;g15687b8a777_0_325"/>
          <p:cNvSpPr txBox="1"/>
          <p:nvPr>
            <p:ph idx="2" type="body"/>
          </p:nvPr>
        </p:nvSpPr>
        <p:spPr>
          <a:xfrm>
            <a:off x="1069848"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2" name="Google Shape;322;g15687b8a777_0_325"/>
          <p:cNvSpPr txBox="1"/>
          <p:nvPr>
            <p:ph idx="3" type="body"/>
          </p:nvPr>
        </p:nvSpPr>
        <p:spPr>
          <a:xfrm>
            <a:off x="6172200"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3" name="Google Shape;323;g15687b8a777_0_325"/>
          <p:cNvSpPr txBox="1"/>
          <p:nvPr>
            <p:ph idx="4" type="body"/>
          </p:nvPr>
        </p:nvSpPr>
        <p:spPr>
          <a:xfrm>
            <a:off x="6172200"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4" name="Google Shape;324;g15687b8a777_0_3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5" name="Google Shape;325;g15687b8a777_0_3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g15687b8a777_0_32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7" name="Shape 327"/>
        <p:cNvGrpSpPr/>
        <p:nvPr/>
      </p:nvGrpSpPr>
      <p:grpSpPr>
        <a:xfrm>
          <a:off x="0" y="0"/>
          <a:ext cx="0" cy="0"/>
          <a:chOff x="0" y="0"/>
          <a:chExt cx="0" cy="0"/>
        </a:xfrm>
      </p:grpSpPr>
      <p:sp>
        <p:nvSpPr>
          <p:cNvPr id="328" name="Google Shape;328;g15687b8a777_0_334"/>
          <p:cNvSpPr txBox="1"/>
          <p:nvPr>
            <p:ph type="title"/>
          </p:nvPr>
        </p:nvSpPr>
        <p:spPr>
          <a:xfrm>
            <a:off x="4265613" y="18288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g15687b8a777_0_334"/>
          <p:cNvSpPr txBox="1"/>
          <p:nvPr>
            <p:ph idx="1" type="body"/>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0" name="Shape 330"/>
        <p:cNvGrpSpPr/>
        <p:nvPr/>
      </p:nvGrpSpPr>
      <p:grpSpPr>
        <a:xfrm>
          <a:off x="0" y="0"/>
          <a:ext cx="0" cy="0"/>
          <a:chOff x="0" y="0"/>
          <a:chExt cx="0" cy="0"/>
        </a:xfrm>
      </p:grpSpPr>
      <p:sp>
        <p:nvSpPr>
          <p:cNvPr id="331" name="Google Shape;331;g15687b8a777_0_33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g15687b8a777_0_33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3" name="Google Shape;333;g15687b8a777_0_33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g15687b8a777_0_33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5" name="Shape 335"/>
        <p:cNvGrpSpPr/>
        <p:nvPr/>
      </p:nvGrpSpPr>
      <p:grpSpPr>
        <a:xfrm>
          <a:off x="0" y="0"/>
          <a:ext cx="0" cy="0"/>
          <a:chOff x="0" y="0"/>
          <a:chExt cx="0" cy="0"/>
        </a:xfrm>
      </p:grpSpPr>
      <p:sp>
        <p:nvSpPr>
          <p:cNvPr id="336" name="Google Shape;336;g15687b8a777_0_3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7" name="Google Shape;337;g15687b8a777_0_3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g15687b8a777_0_3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339" name="Shape 339"/>
        <p:cNvGrpSpPr/>
        <p:nvPr/>
      </p:nvGrpSpPr>
      <p:grpSpPr>
        <a:xfrm>
          <a:off x="0" y="0"/>
          <a:ext cx="0" cy="0"/>
          <a:chOff x="0" y="0"/>
          <a:chExt cx="0" cy="0"/>
        </a:xfrm>
      </p:grpSpPr>
      <p:sp>
        <p:nvSpPr>
          <p:cNvPr id="340" name="Google Shape;340;g15687b8a777_0_346"/>
          <p:cNvSpPr txBox="1"/>
          <p:nvPr>
            <p:ph type="title"/>
          </p:nvPr>
        </p:nvSpPr>
        <p:spPr>
          <a:xfrm>
            <a:off x="1065212" y="304799"/>
            <a:ext cx="10058400" cy="1216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41" name="Google Shape;341;g15687b8a777_0_346"/>
          <p:cNvGrpSpPr/>
          <p:nvPr/>
        </p:nvGrpSpPr>
        <p:grpSpPr>
          <a:xfrm>
            <a:off x="1052384" y="1733615"/>
            <a:ext cx="4360351" cy="3050093"/>
            <a:chOff x="895350" y="3313113"/>
            <a:chExt cx="3613151" cy="2790825"/>
          </a:xfrm>
        </p:grpSpPr>
        <p:sp>
          <p:nvSpPr>
            <p:cNvPr id="342" name="Google Shape;342;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3" name="Google Shape;343;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4" name="Google Shape;344;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5" name="Google Shape;345;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6" name="Google Shape;346;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7" name="Google Shape;347;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8" name="Google Shape;348;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9" name="Google Shape;349;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0" name="Google Shape;350;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1" name="Google Shape;351;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2" name="Google Shape;352;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3" name="Google Shape;353;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54" name="Google Shape;354;g15687b8a777_0_346"/>
          <p:cNvSpPr/>
          <p:nvPr>
            <p:ph idx="2" type="pic"/>
          </p:nvPr>
        </p:nvSpPr>
        <p:spPr>
          <a:xfrm>
            <a:off x="1265028"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55" name="Google Shape;355;g15687b8a777_0_346"/>
          <p:cNvSpPr txBox="1"/>
          <p:nvPr>
            <p:ph idx="1" type="body"/>
          </p:nvPr>
        </p:nvSpPr>
        <p:spPr>
          <a:xfrm>
            <a:off x="1052423"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56" name="Google Shape;356;g15687b8a777_0_346"/>
          <p:cNvGrpSpPr/>
          <p:nvPr/>
        </p:nvGrpSpPr>
        <p:grpSpPr>
          <a:xfrm>
            <a:off x="6763073" y="1733615"/>
            <a:ext cx="4360351" cy="3050093"/>
            <a:chOff x="895350" y="3313113"/>
            <a:chExt cx="3613151" cy="2790825"/>
          </a:xfrm>
        </p:grpSpPr>
        <p:sp>
          <p:nvSpPr>
            <p:cNvPr id="357" name="Google Shape;357;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8" name="Google Shape;358;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9" name="Google Shape;359;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0" name="Google Shape;360;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1" name="Google Shape;361;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2" name="Google Shape;362;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3" name="Google Shape;363;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4" name="Google Shape;364;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5" name="Google Shape;365;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6" name="Google Shape;366;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7" name="Google Shape;367;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8" name="Google Shape;368;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69" name="Google Shape;369;g15687b8a777_0_346"/>
          <p:cNvSpPr/>
          <p:nvPr>
            <p:ph idx="3" type="pic"/>
          </p:nvPr>
        </p:nvSpPr>
        <p:spPr>
          <a:xfrm>
            <a:off x="6975717"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70" name="Google Shape;370;g15687b8a777_0_346"/>
          <p:cNvSpPr txBox="1"/>
          <p:nvPr>
            <p:ph idx="4" type="body"/>
          </p:nvPr>
        </p:nvSpPr>
        <p:spPr>
          <a:xfrm>
            <a:off x="6742908"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71" name="Google Shape;371;g15687b8a777_0_34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72" name="Google Shape;372;g15687b8a777_0_34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g15687b8a777_0_34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374" name="Shape 374"/>
        <p:cNvGrpSpPr/>
        <p:nvPr/>
      </p:nvGrpSpPr>
      <p:grpSpPr>
        <a:xfrm>
          <a:off x="0" y="0"/>
          <a:ext cx="0" cy="0"/>
          <a:chOff x="0" y="0"/>
          <a:chExt cx="0" cy="0"/>
        </a:xfrm>
      </p:grpSpPr>
      <p:sp>
        <p:nvSpPr>
          <p:cNvPr id="375" name="Google Shape;375;g15687b8a777_0_381"/>
          <p:cNvSpPr txBox="1"/>
          <p:nvPr>
            <p:ph type="title"/>
          </p:nvPr>
        </p:nvSpPr>
        <p:spPr>
          <a:xfrm>
            <a:off x="9066214" y="421594"/>
            <a:ext cx="2286000" cy="1885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76" name="Google Shape;376;g15687b8a777_0_381"/>
          <p:cNvGrpSpPr/>
          <p:nvPr/>
        </p:nvGrpSpPr>
        <p:grpSpPr>
          <a:xfrm flipH="1" rot="5400000">
            <a:off x="274485" y="1102324"/>
            <a:ext cx="5053714" cy="4411736"/>
            <a:chOff x="895350" y="3313113"/>
            <a:chExt cx="3613151" cy="2790825"/>
          </a:xfrm>
        </p:grpSpPr>
        <p:sp>
          <p:nvSpPr>
            <p:cNvPr id="377" name="Google Shape;377;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8" name="Google Shape;378;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9" name="Google Shape;379;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0" name="Google Shape;380;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1" name="Google Shape;381;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2" name="Google Shape;382;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3" name="Google Shape;383;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4" name="Google Shape;384;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5" name="Google Shape;385;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6" name="Google Shape;386;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7" name="Google Shape;387;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8" name="Google Shape;388;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89" name="Google Shape;389;g15687b8a777_0_381"/>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390" name="Google Shape;390;g15687b8a777_0_381"/>
          <p:cNvGrpSpPr/>
          <p:nvPr/>
        </p:nvGrpSpPr>
        <p:grpSpPr>
          <a:xfrm>
            <a:off x="5322462" y="319047"/>
            <a:ext cx="3389497" cy="2710728"/>
            <a:chOff x="895350" y="3313113"/>
            <a:chExt cx="3613151" cy="2790825"/>
          </a:xfrm>
        </p:grpSpPr>
        <p:sp>
          <p:nvSpPr>
            <p:cNvPr id="391" name="Google Shape;391;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2" name="Google Shape;392;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3" name="Google Shape;393;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4" name="Google Shape;394;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5" name="Google Shape;395;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6" name="Google Shape;396;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7" name="Google Shape;397;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8" name="Google Shape;398;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9" name="Google Shape;399;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0" name="Google Shape;400;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1" name="Google Shape;401;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2" name="Google Shape;402;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03" name="Google Shape;403;g15687b8a777_0_381"/>
          <p:cNvSpPr/>
          <p:nvPr>
            <p:ph idx="3" type="pic"/>
          </p:nvPr>
        </p:nvSpPr>
        <p:spPr>
          <a:xfrm>
            <a:off x="5546780" y="529603"/>
            <a:ext cx="2993400" cy="2305200"/>
          </a:xfrm>
          <a:prstGeom prst="rect">
            <a:avLst/>
          </a:prstGeom>
          <a:solidFill>
            <a:schemeClr val="lt2"/>
          </a:solidFill>
          <a:ln cap="flat" cmpd="sng" w="38100">
            <a:solidFill>
              <a:schemeClr val="lt1"/>
            </a:solidFill>
            <a:prstDash val="solid"/>
            <a:round/>
            <a:headEnd len="sm" w="sm" type="none"/>
            <a:tailEnd len="sm" w="sm" type="none"/>
          </a:ln>
        </p:spPr>
      </p:sp>
      <p:grpSp>
        <p:nvGrpSpPr>
          <p:cNvPr id="404" name="Google Shape;404;g15687b8a777_0_381"/>
          <p:cNvGrpSpPr/>
          <p:nvPr/>
        </p:nvGrpSpPr>
        <p:grpSpPr>
          <a:xfrm>
            <a:off x="5322462" y="3245510"/>
            <a:ext cx="3389497" cy="2710728"/>
            <a:chOff x="895350" y="3313113"/>
            <a:chExt cx="3613151" cy="2790825"/>
          </a:xfrm>
        </p:grpSpPr>
        <p:sp>
          <p:nvSpPr>
            <p:cNvPr id="405" name="Google Shape;405;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6" name="Google Shape;406;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7" name="Google Shape;407;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8" name="Google Shape;408;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9" name="Google Shape;409;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0" name="Google Shape;410;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1" name="Google Shape;411;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2" name="Google Shape;412;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3" name="Google Shape;413;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4" name="Google Shape;414;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5" name="Google Shape;415;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6" name="Google Shape;416;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17" name="Google Shape;417;g15687b8a777_0_381"/>
          <p:cNvSpPr/>
          <p:nvPr>
            <p:ph idx="4" type="pic"/>
          </p:nvPr>
        </p:nvSpPr>
        <p:spPr>
          <a:xfrm>
            <a:off x="5546780" y="3456066"/>
            <a:ext cx="2993400" cy="2305200"/>
          </a:xfrm>
          <a:prstGeom prst="rect">
            <a:avLst/>
          </a:prstGeom>
          <a:solidFill>
            <a:schemeClr val="lt2"/>
          </a:solidFill>
          <a:ln cap="flat" cmpd="sng" w="38100">
            <a:solidFill>
              <a:schemeClr val="lt1"/>
            </a:solidFill>
            <a:prstDash val="solid"/>
            <a:round/>
            <a:headEnd len="sm" w="sm" type="none"/>
            <a:tailEnd len="sm" w="sm" type="none"/>
          </a:ln>
        </p:spPr>
      </p:sp>
      <p:sp>
        <p:nvSpPr>
          <p:cNvPr id="418" name="Google Shape;418;g15687b8a777_0_381"/>
          <p:cNvSpPr txBox="1"/>
          <p:nvPr>
            <p:ph idx="1" type="body"/>
          </p:nvPr>
        </p:nvSpPr>
        <p:spPr>
          <a:xfrm>
            <a:off x="9066214" y="2484992"/>
            <a:ext cx="2286000" cy="3248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19" name="Google Shape;419;g15687b8a777_0_38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0" name="Google Shape;420;g15687b8a777_0_38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15687b8a777_0_38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2" name="Shape 422"/>
        <p:cNvGrpSpPr/>
        <p:nvPr/>
      </p:nvGrpSpPr>
      <p:grpSpPr>
        <a:xfrm>
          <a:off x="0" y="0"/>
          <a:ext cx="0" cy="0"/>
          <a:chOff x="0" y="0"/>
          <a:chExt cx="0" cy="0"/>
        </a:xfrm>
      </p:grpSpPr>
      <p:sp>
        <p:nvSpPr>
          <p:cNvPr id="423" name="Google Shape;423;g15687b8a777_0_429"/>
          <p:cNvSpPr txBox="1"/>
          <p:nvPr>
            <p:ph type="title"/>
          </p:nvPr>
        </p:nvSpPr>
        <p:spPr>
          <a:xfrm>
            <a:off x="7511732"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g15687b8a777_0_429"/>
          <p:cNvSpPr txBox="1"/>
          <p:nvPr>
            <p:ph idx="1" type="body"/>
          </p:nvPr>
        </p:nvSpPr>
        <p:spPr>
          <a:xfrm>
            <a:off x="836613" y="914400"/>
            <a:ext cx="6172200"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425" name="Google Shape;425;g15687b8a777_0_429"/>
          <p:cNvSpPr txBox="1"/>
          <p:nvPr>
            <p:ph idx="2" type="body"/>
          </p:nvPr>
        </p:nvSpPr>
        <p:spPr>
          <a:xfrm>
            <a:off x="7511732" y="3555523"/>
            <a:ext cx="3840600" cy="2388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26" name="Google Shape;426;g15687b8a777_0_42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7" name="Google Shape;427;g15687b8a777_0_42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15687b8a777_0_429"/>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9" name="Shape 429"/>
        <p:cNvGrpSpPr/>
        <p:nvPr/>
      </p:nvGrpSpPr>
      <p:grpSpPr>
        <a:xfrm>
          <a:off x="0" y="0"/>
          <a:ext cx="0" cy="0"/>
          <a:chOff x="0" y="0"/>
          <a:chExt cx="0" cy="0"/>
        </a:xfrm>
      </p:grpSpPr>
      <p:sp>
        <p:nvSpPr>
          <p:cNvPr id="430" name="Google Shape;430;g15687b8a777_0_436"/>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g15687b8a777_0_43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2" name="Google Shape;432;g15687b8a777_0_43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3" name="Google Shape;433;g15687b8a777_0_43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g15687b8a777_0_43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5" name="Shape 435"/>
        <p:cNvGrpSpPr/>
        <p:nvPr/>
      </p:nvGrpSpPr>
      <p:grpSpPr>
        <a:xfrm>
          <a:off x="0" y="0"/>
          <a:ext cx="0" cy="0"/>
          <a:chOff x="0" y="0"/>
          <a:chExt cx="0" cy="0"/>
        </a:xfrm>
      </p:grpSpPr>
      <p:sp>
        <p:nvSpPr>
          <p:cNvPr id="436" name="Google Shape;436;g15687b8a777_0_442"/>
          <p:cNvSpPr txBox="1"/>
          <p:nvPr>
            <p:ph type="title"/>
          </p:nvPr>
        </p:nvSpPr>
        <p:spPr>
          <a:xfrm rot="5400000">
            <a:off x="7650599" y="2278500"/>
            <a:ext cx="5676900" cy="1729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g15687b8a777_0_442"/>
          <p:cNvSpPr txBox="1"/>
          <p:nvPr>
            <p:ph idx="1" type="body"/>
          </p:nvPr>
        </p:nvSpPr>
        <p:spPr>
          <a:xfrm rot="5400000">
            <a:off x="2316570" y="-1173600"/>
            <a:ext cx="5676900" cy="8633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8" name="Google Shape;438;g15687b8a777_0_4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9" name="Google Shape;439;g15687b8a777_0_4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15687b8a777_0_4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7" name="Shape 447"/>
        <p:cNvGrpSpPr/>
        <p:nvPr/>
      </p:nvGrpSpPr>
      <p:grpSpPr>
        <a:xfrm>
          <a:off x="0" y="0"/>
          <a:ext cx="0" cy="0"/>
          <a:chOff x="0" y="0"/>
          <a:chExt cx="0" cy="0"/>
        </a:xfrm>
      </p:grpSpPr>
      <p:sp>
        <p:nvSpPr>
          <p:cNvPr id="448" name="Google Shape;448;g3006d123e13_11_340"/>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49" name="Google Shape;449;g3006d123e13_11_340"/>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g3006d123e13_11_340"/>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1069848"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28" name="Google Shape;28;p19"/>
          <p:cNvSpPr txBox="1"/>
          <p:nvPr>
            <p:ph idx="2" type="body"/>
          </p:nvPr>
        </p:nvSpPr>
        <p:spPr>
          <a:xfrm>
            <a:off x="1069848"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9" name="Google Shape;29;p19"/>
          <p:cNvSpPr txBox="1"/>
          <p:nvPr>
            <p:ph idx="3" type="body"/>
          </p:nvPr>
        </p:nvSpPr>
        <p:spPr>
          <a:xfrm>
            <a:off x="6172200"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0" name="Google Shape;30;p19"/>
          <p:cNvSpPr txBox="1"/>
          <p:nvPr>
            <p:ph idx="4" type="body"/>
          </p:nvPr>
        </p:nvSpPr>
        <p:spPr>
          <a:xfrm>
            <a:off x="6172200"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 name="Google Shape;31;p1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 name="Google Shape;32;p1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1" name="Shape 451"/>
        <p:cNvGrpSpPr/>
        <p:nvPr/>
      </p:nvGrpSpPr>
      <p:grpSpPr>
        <a:xfrm>
          <a:off x="0" y="0"/>
          <a:ext cx="0" cy="0"/>
          <a:chOff x="0" y="0"/>
          <a:chExt cx="0" cy="0"/>
        </a:xfrm>
      </p:grpSpPr>
      <p:sp>
        <p:nvSpPr>
          <p:cNvPr id="452" name="Google Shape;452;g3006d123e13_11_239"/>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3" name="Google Shape;453;g3006d123e13_11_239"/>
          <p:cNvSpPr txBox="1"/>
          <p:nvPr>
            <p:ph idx="1" type="body"/>
          </p:nvPr>
        </p:nvSpPr>
        <p:spPr>
          <a:xfrm>
            <a:off x="1065212" y="1825625"/>
            <a:ext cx="4954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54" name="Google Shape;454;g3006d123e13_11_239"/>
          <p:cNvSpPr txBox="1"/>
          <p:nvPr>
            <p:ph idx="2" type="body"/>
          </p:nvPr>
        </p:nvSpPr>
        <p:spPr>
          <a:xfrm>
            <a:off x="6172200" y="1825625"/>
            <a:ext cx="4951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55" name="Google Shape;455;g3006d123e13_11_23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56" name="Google Shape;456;g3006d123e13_11_23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g3006d123e13_11_239"/>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8" name="Shape 458"/>
        <p:cNvGrpSpPr/>
        <p:nvPr/>
      </p:nvGrpSpPr>
      <p:grpSpPr>
        <a:xfrm>
          <a:off x="0" y="0"/>
          <a:ext cx="0" cy="0"/>
          <a:chOff x="0" y="0"/>
          <a:chExt cx="0" cy="0"/>
        </a:xfrm>
      </p:grpSpPr>
      <p:sp>
        <p:nvSpPr>
          <p:cNvPr id="459" name="Google Shape;459;g3006d123e13_11_236"/>
          <p:cNvSpPr txBox="1"/>
          <p:nvPr>
            <p:ph type="ctrTitle"/>
          </p:nvPr>
        </p:nvSpPr>
        <p:spPr>
          <a:xfrm>
            <a:off x="4265611" y="17526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g3006d123e13_11_236"/>
          <p:cNvSpPr txBox="1"/>
          <p:nvPr>
            <p:ph idx="1" type="subTitle"/>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1" name="Shape 461"/>
        <p:cNvGrpSpPr/>
        <p:nvPr/>
      </p:nvGrpSpPr>
      <p:grpSpPr>
        <a:xfrm>
          <a:off x="0" y="0"/>
          <a:ext cx="0" cy="0"/>
          <a:chOff x="0" y="0"/>
          <a:chExt cx="0" cy="0"/>
        </a:xfrm>
      </p:grpSpPr>
      <p:sp>
        <p:nvSpPr>
          <p:cNvPr id="462" name="Google Shape;462;g3006d123e13_11_246"/>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g3006d123e13_11_246"/>
          <p:cNvSpPr txBox="1"/>
          <p:nvPr>
            <p:ph idx="1" type="body"/>
          </p:nvPr>
        </p:nvSpPr>
        <p:spPr>
          <a:xfrm>
            <a:off x="1069848"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464" name="Google Shape;464;g3006d123e13_11_246"/>
          <p:cNvSpPr txBox="1"/>
          <p:nvPr>
            <p:ph idx="2" type="body"/>
          </p:nvPr>
        </p:nvSpPr>
        <p:spPr>
          <a:xfrm>
            <a:off x="1069848"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65" name="Google Shape;465;g3006d123e13_11_246"/>
          <p:cNvSpPr txBox="1"/>
          <p:nvPr>
            <p:ph idx="3" type="body"/>
          </p:nvPr>
        </p:nvSpPr>
        <p:spPr>
          <a:xfrm>
            <a:off x="6172200"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466" name="Google Shape;466;g3006d123e13_11_246"/>
          <p:cNvSpPr txBox="1"/>
          <p:nvPr>
            <p:ph idx="4" type="body"/>
          </p:nvPr>
        </p:nvSpPr>
        <p:spPr>
          <a:xfrm>
            <a:off x="6172200"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67" name="Google Shape;467;g3006d123e13_11_24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68" name="Google Shape;468;g3006d123e13_11_24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g3006d123e13_11_24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0" name="Shape 470"/>
        <p:cNvGrpSpPr/>
        <p:nvPr/>
      </p:nvGrpSpPr>
      <p:grpSpPr>
        <a:xfrm>
          <a:off x="0" y="0"/>
          <a:ext cx="0" cy="0"/>
          <a:chOff x="0" y="0"/>
          <a:chExt cx="0" cy="0"/>
        </a:xfrm>
      </p:grpSpPr>
      <p:sp>
        <p:nvSpPr>
          <p:cNvPr id="471" name="Google Shape;471;g3006d123e13_11_25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g3006d123e13_11_255"/>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73" name="Google Shape;473;g3006d123e13_11_25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74" name="Google Shape;474;g3006d123e13_11_25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g3006d123e13_11_25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6" name="Shape 476"/>
        <p:cNvGrpSpPr/>
        <p:nvPr/>
      </p:nvGrpSpPr>
      <p:grpSpPr>
        <a:xfrm>
          <a:off x="0" y="0"/>
          <a:ext cx="0" cy="0"/>
          <a:chOff x="0" y="0"/>
          <a:chExt cx="0" cy="0"/>
        </a:xfrm>
      </p:grpSpPr>
      <p:sp>
        <p:nvSpPr>
          <p:cNvPr id="477" name="Google Shape;477;g3006d123e13_11_261"/>
          <p:cNvSpPr txBox="1"/>
          <p:nvPr>
            <p:ph type="title"/>
          </p:nvPr>
        </p:nvSpPr>
        <p:spPr>
          <a:xfrm>
            <a:off x="7492891"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78" name="Google Shape;478;g3006d123e13_11_261"/>
          <p:cNvGrpSpPr/>
          <p:nvPr/>
        </p:nvGrpSpPr>
        <p:grpSpPr>
          <a:xfrm>
            <a:off x="595546" y="781398"/>
            <a:ext cx="6433399" cy="5053665"/>
            <a:chOff x="5162444" y="781398"/>
            <a:chExt cx="6433399" cy="5053665"/>
          </a:xfrm>
        </p:grpSpPr>
        <p:sp>
          <p:nvSpPr>
            <p:cNvPr id="479" name="Google Shape;479;g3006d123e13_11_261"/>
            <p:cNvSpPr/>
            <p:nvPr/>
          </p:nvSpPr>
          <p:spPr>
            <a:xfrm flipH="1" rot="5400000">
              <a:off x="3342556" y="3275020"/>
              <a:ext cx="3827995"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0" name="Google Shape;480;g3006d123e13_11_261"/>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481" name="Google Shape;481;g3006d123e13_11_261"/>
            <p:cNvGrpSpPr/>
            <p:nvPr/>
          </p:nvGrpSpPr>
          <p:grpSpPr>
            <a:xfrm>
              <a:off x="5813874" y="859113"/>
              <a:ext cx="5129010" cy="4880471"/>
              <a:chOff x="7856559" y="859112"/>
              <a:chExt cx="3086791" cy="4880471"/>
            </a:xfrm>
          </p:grpSpPr>
          <p:sp>
            <p:nvSpPr>
              <p:cNvPr id="482" name="Google Shape;482;g3006d123e13_11_261"/>
              <p:cNvSpPr/>
              <p:nvPr/>
            </p:nvSpPr>
            <p:spPr>
              <a:xfrm flipH="1" rot="5400000">
                <a:off x="9392183" y="4188416"/>
                <a:ext cx="15544" cy="3086790"/>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3" name="Google Shape;483;g3006d123e13_11_261"/>
              <p:cNvSpPr/>
              <p:nvPr/>
            </p:nvSpPr>
            <p:spPr>
              <a:xfrm flipH="1" rot="5400000">
                <a:off x="9366943" y="-651271"/>
                <a:ext cx="13322" cy="3034089"/>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484" name="Google Shape;484;g3006d123e13_11_261"/>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5" name="Google Shape;485;g3006d123e13_11_261"/>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6" name="Google Shape;486;g3006d123e13_11_261"/>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7" name="Google Shape;487;g3006d123e13_11_261"/>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8" name="Google Shape;488;g3006d123e13_11_261"/>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9" name="Google Shape;489;g3006d123e13_11_261"/>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90" name="Google Shape;490;g3006d123e13_11_261"/>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91" name="Google Shape;491;g3006d123e13_11_261"/>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92" name="Google Shape;492;g3006d123e13_11_261"/>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493" name="Google Shape;493;g3006d123e13_11_261"/>
          <p:cNvSpPr txBox="1"/>
          <p:nvPr>
            <p:ph idx="1" type="body"/>
          </p:nvPr>
        </p:nvSpPr>
        <p:spPr>
          <a:xfrm>
            <a:off x="7492891" y="3555521"/>
            <a:ext cx="3840600" cy="216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94" name="Google Shape;494;g3006d123e13_11_26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95" name="Google Shape;495;g3006d123e13_11_26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6" name="Google Shape;496;g3006d123e13_11_26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497" name="Shape 497"/>
        <p:cNvGrpSpPr/>
        <p:nvPr/>
      </p:nvGrpSpPr>
      <p:grpSpPr>
        <a:xfrm>
          <a:off x="0" y="0"/>
          <a:ext cx="0" cy="0"/>
          <a:chOff x="0" y="0"/>
          <a:chExt cx="0" cy="0"/>
        </a:xfrm>
      </p:grpSpPr>
      <p:sp>
        <p:nvSpPr>
          <p:cNvPr id="498" name="Google Shape;498;g3006d123e13_11_282"/>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99" name="Google Shape;499;g3006d123e13_11_282"/>
          <p:cNvGrpSpPr/>
          <p:nvPr/>
        </p:nvGrpSpPr>
        <p:grpSpPr>
          <a:xfrm rot="5400000">
            <a:off x="1045222" y="1678005"/>
            <a:ext cx="3123208" cy="3089722"/>
            <a:chOff x="895350" y="3313113"/>
            <a:chExt cx="3613151" cy="2790825"/>
          </a:xfrm>
        </p:grpSpPr>
        <p:sp>
          <p:nvSpPr>
            <p:cNvPr id="500" name="Google Shape;500;g3006d123e13_11_282"/>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1" name="Google Shape;501;g3006d123e13_11_282"/>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2" name="Google Shape;502;g3006d123e13_11_282"/>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3" name="Google Shape;503;g3006d123e13_11_282"/>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4" name="Google Shape;504;g3006d123e13_11_282"/>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5" name="Google Shape;505;g3006d123e13_11_282"/>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6" name="Google Shape;506;g3006d123e13_11_282"/>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7" name="Google Shape;507;g3006d123e13_11_282"/>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8" name="Google Shape;508;g3006d123e13_11_282"/>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9" name="Google Shape;509;g3006d123e13_11_282"/>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0" name="Google Shape;510;g3006d123e13_11_282"/>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1" name="Google Shape;511;g3006d123e13_11_282"/>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12" name="Google Shape;512;g3006d123e13_11_282"/>
          <p:cNvSpPr/>
          <p:nvPr>
            <p:ph idx="2" type="pic"/>
          </p:nvPr>
        </p:nvSpPr>
        <p:spPr>
          <a:xfrm>
            <a:off x="1249168" y="1824285"/>
            <a:ext cx="2715300" cy="2776200"/>
          </a:xfrm>
          <a:prstGeom prst="rect">
            <a:avLst/>
          </a:prstGeom>
          <a:solidFill>
            <a:schemeClr val="lt2"/>
          </a:solidFill>
          <a:ln cap="flat" cmpd="sng" w="38100">
            <a:solidFill>
              <a:schemeClr val="lt1"/>
            </a:solidFill>
            <a:prstDash val="solid"/>
            <a:round/>
            <a:headEnd len="sm" w="sm" type="none"/>
            <a:tailEnd len="sm" w="sm" type="none"/>
          </a:ln>
        </p:spPr>
      </p:sp>
      <p:sp>
        <p:nvSpPr>
          <p:cNvPr id="513" name="Google Shape;513;g3006d123e13_11_282"/>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514" name="Google Shape;514;g3006d123e13_11_282"/>
          <p:cNvGrpSpPr/>
          <p:nvPr/>
        </p:nvGrpSpPr>
        <p:grpSpPr>
          <a:xfrm rot="5400000">
            <a:off x="4517218" y="1678005"/>
            <a:ext cx="3123208" cy="3089722"/>
            <a:chOff x="895350" y="3313113"/>
            <a:chExt cx="3613151" cy="2790825"/>
          </a:xfrm>
        </p:grpSpPr>
        <p:sp>
          <p:nvSpPr>
            <p:cNvPr id="515" name="Google Shape;515;g3006d123e13_11_282"/>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6" name="Google Shape;516;g3006d123e13_11_282"/>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7" name="Google Shape;517;g3006d123e13_11_282"/>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8" name="Google Shape;518;g3006d123e13_11_282"/>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9" name="Google Shape;519;g3006d123e13_11_282"/>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0" name="Google Shape;520;g3006d123e13_11_282"/>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1" name="Google Shape;521;g3006d123e13_11_282"/>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2" name="Google Shape;522;g3006d123e13_11_282"/>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3" name="Google Shape;523;g3006d123e13_11_282"/>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4" name="Google Shape;524;g3006d123e13_11_282"/>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5" name="Google Shape;525;g3006d123e13_11_282"/>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6" name="Google Shape;526;g3006d123e13_11_282"/>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27" name="Google Shape;527;g3006d123e13_11_282"/>
          <p:cNvSpPr/>
          <p:nvPr>
            <p:ph idx="3" type="pic"/>
          </p:nvPr>
        </p:nvSpPr>
        <p:spPr>
          <a:xfrm>
            <a:off x="4720924"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528" name="Google Shape;528;g3006d123e13_11_282"/>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529" name="Google Shape;529;g3006d123e13_11_282"/>
          <p:cNvGrpSpPr/>
          <p:nvPr/>
        </p:nvGrpSpPr>
        <p:grpSpPr>
          <a:xfrm rot="5400000">
            <a:off x="8019092" y="1678005"/>
            <a:ext cx="3123208" cy="3089722"/>
            <a:chOff x="895350" y="3313113"/>
            <a:chExt cx="3613151" cy="2790825"/>
          </a:xfrm>
        </p:grpSpPr>
        <p:sp>
          <p:nvSpPr>
            <p:cNvPr id="530" name="Google Shape;530;g3006d123e13_11_282"/>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1" name="Google Shape;531;g3006d123e13_11_282"/>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2" name="Google Shape;532;g3006d123e13_11_282"/>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3" name="Google Shape;533;g3006d123e13_11_282"/>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4" name="Google Shape;534;g3006d123e13_11_282"/>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5" name="Google Shape;535;g3006d123e13_11_282"/>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6" name="Google Shape;536;g3006d123e13_11_282"/>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7" name="Google Shape;537;g3006d123e13_11_282"/>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8" name="Google Shape;538;g3006d123e13_11_282"/>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9" name="Google Shape;539;g3006d123e13_11_282"/>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40" name="Google Shape;540;g3006d123e13_11_282"/>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41" name="Google Shape;541;g3006d123e13_11_282"/>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42" name="Google Shape;542;g3006d123e13_11_282"/>
          <p:cNvSpPr/>
          <p:nvPr>
            <p:ph idx="5" type="pic"/>
          </p:nvPr>
        </p:nvSpPr>
        <p:spPr>
          <a:xfrm>
            <a:off x="8222798"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543" name="Google Shape;543;g3006d123e13_11_282"/>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44" name="Google Shape;544;g3006d123e13_11_28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45" name="Google Shape;545;g3006d123e13_11_28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g3006d123e13_11_28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7" name="Shape 547"/>
        <p:cNvGrpSpPr/>
        <p:nvPr/>
      </p:nvGrpSpPr>
      <p:grpSpPr>
        <a:xfrm>
          <a:off x="0" y="0"/>
          <a:ext cx="0" cy="0"/>
          <a:chOff x="0" y="0"/>
          <a:chExt cx="0" cy="0"/>
        </a:xfrm>
      </p:grpSpPr>
      <p:sp>
        <p:nvSpPr>
          <p:cNvPr id="548" name="Google Shape;548;g3006d123e13_11_332"/>
          <p:cNvSpPr txBox="1"/>
          <p:nvPr>
            <p:ph type="title"/>
          </p:nvPr>
        </p:nvSpPr>
        <p:spPr>
          <a:xfrm>
            <a:off x="4265613" y="18288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9" name="Google Shape;549;g3006d123e13_11_332"/>
          <p:cNvSpPr txBox="1"/>
          <p:nvPr>
            <p:ph idx="1" type="body"/>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0" name="Shape 550"/>
        <p:cNvGrpSpPr/>
        <p:nvPr/>
      </p:nvGrpSpPr>
      <p:grpSpPr>
        <a:xfrm>
          <a:off x="0" y="0"/>
          <a:ext cx="0" cy="0"/>
          <a:chOff x="0" y="0"/>
          <a:chExt cx="0" cy="0"/>
        </a:xfrm>
      </p:grpSpPr>
      <p:sp>
        <p:nvSpPr>
          <p:cNvPr id="551" name="Google Shape;551;g3006d123e13_11_33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g3006d123e13_11_33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53" name="Google Shape;553;g3006d123e13_11_33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4" name="Google Shape;554;g3006d123e13_11_33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555" name="Shape 555"/>
        <p:cNvGrpSpPr/>
        <p:nvPr/>
      </p:nvGrpSpPr>
      <p:grpSpPr>
        <a:xfrm>
          <a:off x="0" y="0"/>
          <a:ext cx="0" cy="0"/>
          <a:chOff x="0" y="0"/>
          <a:chExt cx="0" cy="0"/>
        </a:xfrm>
      </p:grpSpPr>
      <p:sp>
        <p:nvSpPr>
          <p:cNvPr id="556" name="Google Shape;556;g3006d123e13_11_344"/>
          <p:cNvSpPr txBox="1"/>
          <p:nvPr>
            <p:ph type="title"/>
          </p:nvPr>
        </p:nvSpPr>
        <p:spPr>
          <a:xfrm>
            <a:off x="1065212" y="304799"/>
            <a:ext cx="10058400" cy="1216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57" name="Google Shape;557;g3006d123e13_11_344"/>
          <p:cNvGrpSpPr/>
          <p:nvPr/>
        </p:nvGrpSpPr>
        <p:grpSpPr>
          <a:xfrm>
            <a:off x="1052384" y="1733615"/>
            <a:ext cx="4360351" cy="3050093"/>
            <a:chOff x="895350" y="3313113"/>
            <a:chExt cx="3613151" cy="2790825"/>
          </a:xfrm>
        </p:grpSpPr>
        <p:sp>
          <p:nvSpPr>
            <p:cNvPr id="558" name="Google Shape;558;g3006d123e13_11_34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59" name="Google Shape;559;g3006d123e13_11_344"/>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0" name="Google Shape;560;g3006d123e13_11_344"/>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1" name="Google Shape;561;g3006d123e13_11_34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2" name="Google Shape;562;g3006d123e13_11_34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3" name="Google Shape;563;g3006d123e13_11_34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4" name="Google Shape;564;g3006d123e13_11_34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5" name="Google Shape;565;g3006d123e13_11_34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6" name="Google Shape;566;g3006d123e13_11_34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7" name="Google Shape;567;g3006d123e13_11_34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8" name="Google Shape;568;g3006d123e13_11_34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69" name="Google Shape;569;g3006d123e13_11_34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70" name="Google Shape;570;g3006d123e13_11_344"/>
          <p:cNvSpPr/>
          <p:nvPr>
            <p:ph idx="2" type="pic"/>
          </p:nvPr>
        </p:nvSpPr>
        <p:spPr>
          <a:xfrm>
            <a:off x="1265028"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571" name="Google Shape;571;g3006d123e13_11_344"/>
          <p:cNvSpPr txBox="1"/>
          <p:nvPr>
            <p:ph idx="1" type="body"/>
          </p:nvPr>
        </p:nvSpPr>
        <p:spPr>
          <a:xfrm>
            <a:off x="1052423"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572" name="Google Shape;572;g3006d123e13_11_344"/>
          <p:cNvGrpSpPr/>
          <p:nvPr/>
        </p:nvGrpSpPr>
        <p:grpSpPr>
          <a:xfrm>
            <a:off x="6763073" y="1733615"/>
            <a:ext cx="4360351" cy="3050093"/>
            <a:chOff x="895350" y="3313113"/>
            <a:chExt cx="3613151" cy="2790825"/>
          </a:xfrm>
        </p:grpSpPr>
        <p:sp>
          <p:nvSpPr>
            <p:cNvPr id="573" name="Google Shape;573;g3006d123e13_11_34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74" name="Google Shape;574;g3006d123e13_11_344"/>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75" name="Google Shape;575;g3006d123e13_11_344"/>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76" name="Google Shape;576;g3006d123e13_11_34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77" name="Google Shape;577;g3006d123e13_11_34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78" name="Google Shape;578;g3006d123e13_11_34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79" name="Google Shape;579;g3006d123e13_11_34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80" name="Google Shape;580;g3006d123e13_11_34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81" name="Google Shape;581;g3006d123e13_11_34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82" name="Google Shape;582;g3006d123e13_11_34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83" name="Google Shape;583;g3006d123e13_11_34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84" name="Google Shape;584;g3006d123e13_11_34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85" name="Google Shape;585;g3006d123e13_11_344"/>
          <p:cNvSpPr/>
          <p:nvPr>
            <p:ph idx="3" type="pic"/>
          </p:nvPr>
        </p:nvSpPr>
        <p:spPr>
          <a:xfrm>
            <a:off x="6975717"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586" name="Google Shape;586;g3006d123e13_11_344"/>
          <p:cNvSpPr txBox="1"/>
          <p:nvPr>
            <p:ph idx="4" type="body"/>
          </p:nvPr>
        </p:nvSpPr>
        <p:spPr>
          <a:xfrm>
            <a:off x="6742908"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87" name="Google Shape;587;g3006d123e13_11_34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88" name="Google Shape;588;g3006d123e13_11_34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9" name="Google Shape;589;g3006d123e13_11_344"/>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590" name="Shape 590"/>
        <p:cNvGrpSpPr/>
        <p:nvPr/>
      </p:nvGrpSpPr>
      <p:grpSpPr>
        <a:xfrm>
          <a:off x="0" y="0"/>
          <a:ext cx="0" cy="0"/>
          <a:chOff x="0" y="0"/>
          <a:chExt cx="0" cy="0"/>
        </a:xfrm>
      </p:grpSpPr>
      <p:sp>
        <p:nvSpPr>
          <p:cNvPr id="591" name="Google Shape;591;g3006d123e13_11_379"/>
          <p:cNvSpPr txBox="1"/>
          <p:nvPr>
            <p:ph type="title"/>
          </p:nvPr>
        </p:nvSpPr>
        <p:spPr>
          <a:xfrm>
            <a:off x="9066214" y="421594"/>
            <a:ext cx="2286000" cy="1885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92" name="Google Shape;592;g3006d123e13_11_379"/>
          <p:cNvGrpSpPr/>
          <p:nvPr/>
        </p:nvGrpSpPr>
        <p:grpSpPr>
          <a:xfrm flipH="1" rot="5400000">
            <a:off x="274485" y="1102324"/>
            <a:ext cx="5053714" cy="4411736"/>
            <a:chOff x="895350" y="3313113"/>
            <a:chExt cx="3613151" cy="2790825"/>
          </a:xfrm>
        </p:grpSpPr>
        <p:sp>
          <p:nvSpPr>
            <p:cNvPr id="593" name="Google Shape;593;g3006d123e13_11_379"/>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94" name="Google Shape;594;g3006d123e13_11_379"/>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95" name="Google Shape;595;g3006d123e13_11_379"/>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96" name="Google Shape;596;g3006d123e13_11_379"/>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97" name="Google Shape;597;g3006d123e13_11_379"/>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98" name="Google Shape;598;g3006d123e13_11_379"/>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99" name="Google Shape;599;g3006d123e13_11_379"/>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00" name="Google Shape;600;g3006d123e13_11_379"/>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01" name="Google Shape;601;g3006d123e13_11_379"/>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02" name="Google Shape;602;g3006d123e13_11_379"/>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03" name="Google Shape;603;g3006d123e13_11_379"/>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04" name="Google Shape;604;g3006d123e13_11_379"/>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605" name="Google Shape;605;g3006d123e13_11_379"/>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606" name="Google Shape;606;g3006d123e13_11_379"/>
          <p:cNvGrpSpPr/>
          <p:nvPr/>
        </p:nvGrpSpPr>
        <p:grpSpPr>
          <a:xfrm>
            <a:off x="5322462" y="319047"/>
            <a:ext cx="3389497" cy="2710728"/>
            <a:chOff x="895350" y="3313113"/>
            <a:chExt cx="3613151" cy="2790825"/>
          </a:xfrm>
        </p:grpSpPr>
        <p:sp>
          <p:nvSpPr>
            <p:cNvPr id="607" name="Google Shape;607;g3006d123e13_11_379"/>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08" name="Google Shape;608;g3006d123e13_11_379"/>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09" name="Google Shape;609;g3006d123e13_11_379"/>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0" name="Google Shape;610;g3006d123e13_11_379"/>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1" name="Google Shape;611;g3006d123e13_11_379"/>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2" name="Google Shape;612;g3006d123e13_11_379"/>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3" name="Google Shape;613;g3006d123e13_11_379"/>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4" name="Google Shape;614;g3006d123e13_11_379"/>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5" name="Google Shape;615;g3006d123e13_11_379"/>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6" name="Google Shape;616;g3006d123e13_11_379"/>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7" name="Google Shape;617;g3006d123e13_11_379"/>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18" name="Google Shape;618;g3006d123e13_11_379"/>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619" name="Google Shape;619;g3006d123e13_11_379"/>
          <p:cNvSpPr/>
          <p:nvPr>
            <p:ph idx="3" type="pic"/>
          </p:nvPr>
        </p:nvSpPr>
        <p:spPr>
          <a:xfrm>
            <a:off x="5546780" y="529603"/>
            <a:ext cx="2993400" cy="2305200"/>
          </a:xfrm>
          <a:prstGeom prst="rect">
            <a:avLst/>
          </a:prstGeom>
          <a:solidFill>
            <a:schemeClr val="lt2"/>
          </a:solidFill>
          <a:ln cap="flat" cmpd="sng" w="38100">
            <a:solidFill>
              <a:schemeClr val="lt1"/>
            </a:solidFill>
            <a:prstDash val="solid"/>
            <a:round/>
            <a:headEnd len="sm" w="sm" type="none"/>
            <a:tailEnd len="sm" w="sm" type="none"/>
          </a:ln>
        </p:spPr>
      </p:sp>
      <p:grpSp>
        <p:nvGrpSpPr>
          <p:cNvPr id="620" name="Google Shape;620;g3006d123e13_11_379"/>
          <p:cNvGrpSpPr/>
          <p:nvPr/>
        </p:nvGrpSpPr>
        <p:grpSpPr>
          <a:xfrm>
            <a:off x="5322462" y="3245510"/>
            <a:ext cx="3389497" cy="2710728"/>
            <a:chOff x="895350" y="3313113"/>
            <a:chExt cx="3613151" cy="2790825"/>
          </a:xfrm>
        </p:grpSpPr>
        <p:sp>
          <p:nvSpPr>
            <p:cNvPr id="621" name="Google Shape;621;g3006d123e13_11_379"/>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2" name="Google Shape;622;g3006d123e13_11_379"/>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3" name="Google Shape;623;g3006d123e13_11_379"/>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4" name="Google Shape;624;g3006d123e13_11_379"/>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5" name="Google Shape;625;g3006d123e13_11_379"/>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6" name="Google Shape;626;g3006d123e13_11_379"/>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7" name="Google Shape;627;g3006d123e13_11_379"/>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8" name="Google Shape;628;g3006d123e13_11_379"/>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29" name="Google Shape;629;g3006d123e13_11_379"/>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30" name="Google Shape;630;g3006d123e13_11_379"/>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31" name="Google Shape;631;g3006d123e13_11_379"/>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32" name="Google Shape;632;g3006d123e13_11_379"/>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633" name="Google Shape;633;g3006d123e13_11_379"/>
          <p:cNvSpPr/>
          <p:nvPr>
            <p:ph idx="4" type="pic"/>
          </p:nvPr>
        </p:nvSpPr>
        <p:spPr>
          <a:xfrm>
            <a:off x="5546780" y="3456066"/>
            <a:ext cx="2993400" cy="2305200"/>
          </a:xfrm>
          <a:prstGeom prst="rect">
            <a:avLst/>
          </a:prstGeom>
          <a:solidFill>
            <a:schemeClr val="lt2"/>
          </a:solidFill>
          <a:ln cap="flat" cmpd="sng" w="38100">
            <a:solidFill>
              <a:schemeClr val="lt1"/>
            </a:solidFill>
            <a:prstDash val="solid"/>
            <a:round/>
            <a:headEnd len="sm" w="sm" type="none"/>
            <a:tailEnd len="sm" w="sm" type="none"/>
          </a:ln>
        </p:spPr>
      </p:sp>
      <p:sp>
        <p:nvSpPr>
          <p:cNvPr id="634" name="Google Shape;634;g3006d123e13_11_379"/>
          <p:cNvSpPr txBox="1"/>
          <p:nvPr>
            <p:ph idx="1" type="body"/>
          </p:nvPr>
        </p:nvSpPr>
        <p:spPr>
          <a:xfrm>
            <a:off x="9066214" y="2484992"/>
            <a:ext cx="2286000" cy="3248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635" name="Google Shape;635;g3006d123e13_11_37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636" name="Google Shape;636;g3006d123e13_11_37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g3006d123e13_11_379"/>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15"/>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 name="Google Shape;37;p1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1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8" name="Shape 638"/>
        <p:cNvGrpSpPr/>
        <p:nvPr/>
      </p:nvGrpSpPr>
      <p:grpSpPr>
        <a:xfrm>
          <a:off x="0" y="0"/>
          <a:ext cx="0" cy="0"/>
          <a:chOff x="0" y="0"/>
          <a:chExt cx="0" cy="0"/>
        </a:xfrm>
      </p:grpSpPr>
      <p:sp>
        <p:nvSpPr>
          <p:cNvPr id="639" name="Google Shape;639;g3006d123e13_11_427"/>
          <p:cNvSpPr txBox="1"/>
          <p:nvPr>
            <p:ph type="title"/>
          </p:nvPr>
        </p:nvSpPr>
        <p:spPr>
          <a:xfrm>
            <a:off x="7511732"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0" name="Google Shape;640;g3006d123e13_11_427"/>
          <p:cNvSpPr txBox="1"/>
          <p:nvPr>
            <p:ph idx="1" type="body"/>
          </p:nvPr>
        </p:nvSpPr>
        <p:spPr>
          <a:xfrm>
            <a:off x="836613" y="914400"/>
            <a:ext cx="6172200"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641" name="Google Shape;641;g3006d123e13_11_427"/>
          <p:cNvSpPr txBox="1"/>
          <p:nvPr>
            <p:ph idx="2" type="body"/>
          </p:nvPr>
        </p:nvSpPr>
        <p:spPr>
          <a:xfrm>
            <a:off x="7511732" y="3555523"/>
            <a:ext cx="3840600" cy="2388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642" name="Google Shape;642;g3006d123e13_11_42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643" name="Google Shape;643;g3006d123e13_11_42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4" name="Google Shape;644;g3006d123e13_11_42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5" name="Shape 645"/>
        <p:cNvGrpSpPr/>
        <p:nvPr/>
      </p:nvGrpSpPr>
      <p:grpSpPr>
        <a:xfrm>
          <a:off x="0" y="0"/>
          <a:ext cx="0" cy="0"/>
          <a:chOff x="0" y="0"/>
          <a:chExt cx="0" cy="0"/>
        </a:xfrm>
      </p:grpSpPr>
      <p:sp>
        <p:nvSpPr>
          <p:cNvPr id="646" name="Google Shape;646;g3006d123e13_11_434"/>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7" name="Google Shape;647;g3006d123e13_11_434"/>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648" name="Google Shape;648;g3006d123e13_11_43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649" name="Google Shape;649;g3006d123e13_11_43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0" name="Google Shape;650;g3006d123e13_11_434"/>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51" name="Shape 651"/>
        <p:cNvGrpSpPr/>
        <p:nvPr/>
      </p:nvGrpSpPr>
      <p:grpSpPr>
        <a:xfrm>
          <a:off x="0" y="0"/>
          <a:ext cx="0" cy="0"/>
          <a:chOff x="0" y="0"/>
          <a:chExt cx="0" cy="0"/>
        </a:xfrm>
      </p:grpSpPr>
      <p:sp>
        <p:nvSpPr>
          <p:cNvPr id="652" name="Google Shape;652;g3006d123e13_11_440"/>
          <p:cNvSpPr txBox="1"/>
          <p:nvPr>
            <p:ph type="title"/>
          </p:nvPr>
        </p:nvSpPr>
        <p:spPr>
          <a:xfrm rot="5400000">
            <a:off x="7650600" y="2278501"/>
            <a:ext cx="5676900" cy="1729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3" name="Google Shape;653;g3006d123e13_11_440"/>
          <p:cNvSpPr txBox="1"/>
          <p:nvPr>
            <p:ph idx="1" type="body"/>
          </p:nvPr>
        </p:nvSpPr>
        <p:spPr>
          <a:xfrm rot="5400000">
            <a:off x="2316571" y="-1173600"/>
            <a:ext cx="5676900" cy="8633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654" name="Google Shape;654;g3006d123e13_11_440"/>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655" name="Google Shape;655;g3006d123e13_11_440"/>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6" name="Google Shape;656;g3006d123e13_11_440"/>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17"/>
          <p:cNvSpPr txBox="1"/>
          <p:nvPr>
            <p:ph type="title"/>
          </p:nvPr>
        </p:nvSpPr>
        <p:spPr>
          <a:xfrm>
            <a:off x="7492891"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2" name="Google Shape;42;p17"/>
          <p:cNvGrpSpPr/>
          <p:nvPr/>
        </p:nvGrpSpPr>
        <p:grpSpPr>
          <a:xfrm>
            <a:off x="595546" y="781398"/>
            <a:ext cx="6433399" cy="5053665"/>
            <a:chOff x="5162444" y="781398"/>
            <a:chExt cx="6433399" cy="5053665"/>
          </a:xfrm>
        </p:grpSpPr>
        <p:sp>
          <p:nvSpPr>
            <p:cNvPr id="43" name="Google Shape;43;p17"/>
            <p:cNvSpPr/>
            <p:nvPr/>
          </p:nvSpPr>
          <p:spPr>
            <a:xfrm flipH="1" rot="5400000">
              <a:off x="3342557" y="3275021"/>
              <a:ext cx="3827994"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4" name="Google Shape;44;p17"/>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45" name="Google Shape;45;p17"/>
            <p:cNvGrpSpPr/>
            <p:nvPr/>
          </p:nvGrpSpPr>
          <p:grpSpPr>
            <a:xfrm>
              <a:off x="5814205" y="859113"/>
              <a:ext cx="5129142" cy="4880471"/>
              <a:chOff x="7856559" y="859113"/>
              <a:chExt cx="3086792" cy="4880471"/>
            </a:xfrm>
          </p:grpSpPr>
          <p:sp>
            <p:nvSpPr>
              <p:cNvPr id="46" name="Google Shape;46;p17"/>
              <p:cNvSpPr/>
              <p:nvPr/>
            </p:nvSpPr>
            <p:spPr>
              <a:xfrm flipH="1" rot="5400000">
                <a:off x="9392183" y="4188416"/>
                <a:ext cx="15544" cy="3086791"/>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7" name="Google Shape;47;p17"/>
              <p:cNvSpPr/>
              <p:nvPr/>
            </p:nvSpPr>
            <p:spPr>
              <a:xfrm flipH="1" rot="5400000">
                <a:off x="9366943" y="-651271"/>
                <a:ext cx="13322" cy="3034090"/>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48" name="Google Shape;48;p17"/>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9" name="Google Shape;49;p17"/>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 name="Google Shape;50;p17"/>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 name="Google Shape;51;p17"/>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 name="Google Shape;52;p17"/>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 name="Google Shape;53;p17"/>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4" name="Google Shape;54;p17"/>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5" name="Google Shape;55;p17"/>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6" name="Google Shape;56;p17"/>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57" name="Google Shape;57;p17"/>
          <p:cNvSpPr txBox="1"/>
          <p:nvPr>
            <p:ph idx="1" type="body"/>
          </p:nvPr>
        </p:nvSpPr>
        <p:spPr>
          <a:xfrm>
            <a:off x="7492891" y="3555521"/>
            <a:ext cx="3840480" cy="216851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8" name="Google Shape;58;p1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9" name="Google Shape;59;p1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61" name="Shape 61"/>
        <p:cNvGrpSpPr/>
        <p:nvPr/>
      </p:nvGrpSpPr>
      <p:grpSpPr>
        <a:xfrm>
          <a:off x="0" y="0"/>
          <a:ext cx="0" cy="0"/>
          <a:chOff x="0" y="0"/>
          <a:chExt cx="0" cy="0"/>
        </a:xfrm>
      </p:grpSpPr>
      <p:sp>
        <p:nvSpPr>
          <p:cNvPr id="62" name="Google Shape;62;p18"/>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3" name="Google Shape;63;p18"/>
          <p:cNvGrpSpPr/>
          <p:nvPr/>
        </p:nvGrpSpPr>
        <p:grpSpPr>
          <a:xfrm rot="5400000">
            <a:off x="1045139" y="1678105"/>
            <a:ext cx="3123347" cy="3089730"/>
            <a:chOff x="895350" y="3313113"/>
            <a:chExt cx="3613151" cy="2790825"/>
          </a:xfrm>
        </p:grpSpPr>
        <p:sp>
          <p:nvSpPr>
            <p:cNvPr id="64" name="Google Shape;6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5" name="Google Shape;6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6" name="Google Shape;6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7" name="Google Shape;6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8" name="Google Shape;6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9" name="Google Shape;6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0" name="Google Shape;7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1" name="Google Shape;7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2" name="Google Shape;7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3" name="Google Shape;7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4" name="Google Shape;7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5" name="Google Shape;7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76" name="Google Shape;76;p18"/>
          <p:cNvSpPr/>
          <p:nvPr>
            <p:ph idx="2" type="pic"/>
          </p:nvPr>
        </p:nvSpPr>
        <p:spPr>
          <a:xfrm>
            <a:off x="1249168" y="1824285"/>
            <a:ext cx="2715289" cy="2776308"/>
          </a:xfrm>
          <a:prstGeom prst="rect">
            <a:avLst/>
          </a:prstGeom>
          <a:solidFill>
            <a:schemeClr val="lt2"/>
          </a:solidFill>
          <a:ln cap="flat" cmpd="sng" w="38100">
            <a:solidFill>
              <a:schemeClr val="lt1"/>
            </a:solidFill>
            <a:prstDash val="solid"/>
            <a:round/>
            <a:headEnd len="sm" w="sm" type="none"/>
            <a:tailEnd len="sm" w="sm" type="none"/>
          </a:ln>
        </p:spPr>
      </p:sp>
      <p:sp>
        <p:nvSpPr>
          <p:cNvPr id="77" name="Google Shape;77;p18"/>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78" name="Google Shape;78;p18"/>
          <p:cNvGrpSpPr/>
          <p:nvPr/>
        </p:nvGrpSpPr>
        <p:grpSpPr>
          <a:xfrm rot="5400000">
            <a:off x="4517135" y="1678105"/>
            <a:ext cx="3123347" cy="3089730"/>
            <a:chOff x="895350" y="3313113"/>
            <a:chExt cx="3613151" cy="2790825"/>
          </a:xfrm>
        </p:grpSpPr>
        <p:sp>
          <p:nvSpPr>
            <p:cNvPr id="79" name="Google Shape;79;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0" name="Google Shape;80;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1" name="Google Shape;81;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2" name="Google Shape;82;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3" name="Google Shape;83;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4" name="Google Shape;84;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5" name="Google Shape;85;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6" name="Google Shape;86;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7" name="Google Shape;87;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8" name="Google Shape;88;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9" name="Google Shape;89;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0" name="Google Shape;90;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91" name="Google Shape;91;p18"/>
          <p:cNvSpPr/>
          <p:nvPr>
            <p:ph idx="3" type="pic"/>
          </p:nvPr>
        </p:nvSpPr>
        <p:spPr>
          <a:xfrm>
            <a:off x="4720924"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92" name="Google Shape;92;p18"/>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93" name="Google Shape;93;p18"/>
          <p:cNvGrpSpPr/>
          <p:nvPr/>
        </p:nvGrpSpPr>
        <p:grpSpPr>
          <a:xfrm rot="5400000">
            <a:off x="8019009" y="1678105"/>
            <a:ext cx="3123347" cy="3089730"/>
            <a:chOff x="895350" y="3313113"/>
            <a:chExt cx="3613151" cy="2790825"/>
          </a:xfrm>
        </p:grpSpPr>
        <p:sp>
          <p:nvSpPr>
            <p:cNvPr id="94" name="Google Shape;9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5" name="Google Shape;9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6" name="Google Shape;9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7" name="Google Shape;9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8" name="Google Shape;9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9" name="Google Shape;9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0" name="Google Shape;10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1" name="Google Shape;10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2" name="Google Shape;10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3" name="Google Shape;10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4" name="Google Shape;10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5" name="Google Shape;10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06" name="Google Shape;106;p18"/>
          <p:cNvSpPr/>
          <p:nvPr>
            <p:ph idx="5" type="pic"/>
          </p:nvPr>
        </p:nvSpPr>
        <p:spPr>
          <a:xfrm>
            <a:off x="8222798"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107" name="Google Shape;107;p18"/>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08" name="Google Shape;108;p18"/>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09" name="Google Shape;109;p18"/>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8"/>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0"/>
          <p:cNvSpPr txBox="1"/>
          <p:nvPr>
            <p:ph type="title"/>
          </p:nvPr>
        </p:nvSpPr>
        <p:spPr>
          <a:xfrm>
            <a:off x="4265613" y="18288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txBox="1"/>
          <p:nvPr>
            <p:ph idx="1" type="body"/>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1"/>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17" name="Google Shape;117;p2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21" name="Google Shape;121;p2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1.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6" Type="http://schemas.openxmlformats.org/officeDocument/2006/relationships/theme" Target="../theme/theme2.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1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5" name="Shape 225"/>
        <p:cNvGrpSpPr/>
        <p:nvPr/>
      </p:nvGrpSpPr>
      <p:grpSpPr>
        <a:xfrm>
          <a:off x="0" y="0"/>
          <a:ext cx="0" cy="0"/>
          <a:chOff x="0" y="0"/>
          <a:chExt cx="0" cy="0"/>
        </a:xfrm>
      </p:grpSpPr>
      <p:sp>
        <p:nvSpPr>
          <p:cNvPr id="226" name="Google Shape;226;g15687b8a777_0_232"/>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7" name="Google Shape;227;g15687b8a777_0_232"/>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228" name="Google Shape;228;g15687b8a777_0_23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9" name="Google Shape;229;g15687b8a777_0_23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230" name="Google Shape;230;g15687b8a777_0_23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41" name="Shape 441"/>
        <p:cNvGrpSpPr/>
        <p:nvPr/>
      </p:nvGrpSpPr>
      <p:grpSpPr>
        <a:xfrm>
          <a:off x="0" y="0"/>
          <a:ext cx="0" cy="0"/>
          <a:chOff x="0" y="0"/>
          <a:chExt cx="0" cy="0"/>
        </a:xfrm>
      </p:grpSpPr>
      <p:sp>
        <p:nvSpPr>
          <p:cNvPr id="442" name="Google Shape;442;g3006d123e13_11_230"/>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3" name="Google Shape;443;g3006d123e13_11_230"/>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444" name="Google Shape;444;g3006d123e13_11_230"/>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45" name="Google Shape;445;g3006d123e13_11_230"/>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446" name="Google Shape;446;g3006d123e13_11_230"/>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0" name="Shape 660"/>
        <p:cNvGrpSpPr/>
        <p:nvPr/>
      </p:nvGrpSpPr>
      <p:grpSpPr>
        <a:xfrm>
          <a:off x="0" y="0"/>
          <a:ext cx="0" cy="0"/>
          <a:chOff x="0" y="0"/>
          <a:chExt cx="0" cy="0"/>
        </a:xfrm>
      </p:grpSpPr>
      <p:pic>
        <p:nvPicPr>
          <p:cNvPr id="661" name="Google Shape;661;g28236c6b974_0_21"/>
          <p:cNvPicPr preferRelativeResize="0"/>
          <p:nvPr/>
        </p:nvPicPr>
        <p:blipFill rotWithShape="1">
          <a:blip r:embed="rId4">
            <a:alphaModFix/>
          </a:blip>
          <a:srcRect b="0" l="0" r="0" t="0"/>
          <a:stretch/>
        </p:blipFill>
        <p:spPr>
          <a:xfrm>
            <a:off x="3828707" y="4901027"/>
            <a:ext cx="1272724" cy="1272724"/>
          </a:xfrm>
          <a:prstGeom prst="rect">
            <a:avLst/>
          </a:prstGeom>
          <a:noFill/>
          <a:ln>
            <a:noFill/>
          </a:ln>
        </p:spPr>
      </p:pic>
      <p:sp>
        <p:nvSpPr>
          <p:cNvPr id="662" name="Google Shape;662;g28236c6b974_0_21"/>
          <p:cNvSpPr txBox="1"/>
          <p:nvPr/>
        </p:nvSpPr>
        <p:spPr>
          <a:xfrm>
            <a:off x="1058648" y="2051250"/>
            <a:ext cx="74733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518F1B"/>
                </a:solidFill>
                <a:latin typeface="Arial"/>
                <a:ea typeface="Arial"/>
                <a:cs typeface="Arial"/>
                <a:sym typeface="Arial"/>
              </a:rPr>
              <a:t>Welcome</a:t>
            </a:r>
            <a:endParaRPr b="1" i="0" sz="4000" u="none" cap="none" strike="noStrike">
              <a:solidFill>
                <a:srgbClr val="518F1B"/>
              </a:solidFill>
              <a:latin typeface="Arial"/>
              <a:ea typeface="Arial"/>
              <a:cs typeface="Arial"/>
              <a:sym typeface="Arial"/>
            </a:endParaRPr>
          </a:p>
          <a:p>
            <a:pPr indent="0" lvl="0" marL="0" marR="0" rtl="0" algn="ctr">
              <a:lnSpc>
                <a:spcPct val="100000"/>
              </a:lnSpc>
              <a:spcBef>
                <a:spcPts val="0"/>
              </a:spcBef>
              <a:spcAft>
                <a:spcPts val="0"/>
              </a:spcAft>
              <a:buNone/>
            </a:pPr>
            <a:r>
              <a:rPr b="1" i="0" lang="en-GB" sz="4000" u="none" cap="none" strike="noStrike">
                <a:solidFill>
                  <a:srgbClr val="518F1B"/>
                </a:solidFill>
                <a:latin typeface="Arial"/>
                <a:ea typeface="Arial"/>
                <a:cs typeface="Arial"/>
                <a:sym typeface="Arial"/>
              </a:rPr>
              <a:t> to Al- Zaitoona Arabic School </a:t>
            </a:r>
            <a:endParaRPr b="1" i="0" sz="4000" u="none" cap="none" strike="noStrike">
              <a:solidFill>
                <a:srgbClr val="518F1B"/>
              </a:solidFill>
              <a:latin typeface="Arial"/>
              <a:ea typeface="Arial"/>
              <a:cs typeface="Arial"/>
              <a:sym typeface="Arial"/>
            </a:endParaRPr>
          </a:p>
          <a:p>
            <a:pPr indent="0" lvl="0" marL="0" marR="0" rtl="0" algn="ctr">
              <a:lnSpc>
                <a:spcPct val="100000"/>
              </a:lnSpc>
              <a:spcBef>
                <a:spcPts val="0"/>
              </a:spcBef>
              <a:spcAft>
                <a:spcPts val="0"/>
              </a:spcAft>
              <a:buNone/>
            </a:pPr>
            <a:r>
              <a:rPr b="1" i="0" lang="en-GB" sz="4000" u="none" cap="none" strike="noStrike">
                <a:solidFill>
                  <a:srgbClr val="518F1B"/>
                </a:solidFill>
                <a:latin typeface="Arial"/>
                <a:ea typeface="Arial"/>
                <a:cs typeface="Arial"/>
                <a:sym typeface="Arial"/>
              </a:rPr>
              <a:t>202</a:t>
            </a:r>
            <a:r>
              <a:rPr b="1" lang="en-GB" sz="4000">
                <a:solidFill>
                  <a:srgbClr val="518F1B"/>
                </a:solidFill>
              </a:rPr>
              <a:t>5</a:t>
            </a:r>
            <a:r>
              <a:rPr b="1" i="0" lang="en-GB" sz="4000" u="none" cap="none" strike="noStrike">
                <a:solidFill>
                  <a:srgbClr val="518F1B"/>
                </a:solidFill>
                <a:latin typeface="Arial"/>
                <a:ea typeface="Arial"/>
                <a:cs typeface="Arial"/>
                <a:sym typeface="Arial"/>
              </a:rPr>
              <a:t>-202</a:t>
            </a:r>
            <a:r>
              <a:rPr b="1" lang="en-GB" sz="4000">
                <a:solidFill>
                  <a:srgbClr val="518F1B"/>
                </a:solidFill>
              </a:rPr>
              <a:t>6</a:t>
            </a:r>
            <a:endParaRPr/>
          </a:p>
        </p:txBody>
      </p:sp>
      <p:sp>
        <p:nvSpPr>
          <p:cNvPr id="663" name="Google Shape;663;g28236c6b974_0_21"/>
          <p:cNvSpPr txBox="1"/>
          <p:nvPr/>
        </p:nvSpPr>
        <p:spPr>
          <a:xfrm>
            <a:off x="483859" y="4160625"/>
            <a:ext cx="86229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5400" u="none" cap="none" strike="noStrike">
                <a:solidFill>
                  <a:srgbClr val="FF0000"/>
                </a:solidFill>
                <a:latin typeface="Arial"/>
                <a:ea typeface="Arial"/>
                <a:cs typeface="Arial"/>
                <a:sym typeface="Arial"/>
              </a:rPr>
              <a:t>مرحباً بكم في مدرسة الزيتونة العربية</a:t>
            </a:r>
            <a:endParaRPr b="0" i="0" sz="5400" u="none" cap="none" strike="noStrike">
              <a:solidFill>
                <a:srgbClr val="FF0000"/>
              </a:solidFill>
              <a:latin typeface="Arial"/>
              <a:ea typeface="Arial"/>
              <a:cs typeface="Arial"/>
              <a:sym typeface="Arial"/>
            </a:endParaRPr>
          </a:p>
        </p:txBody>
      </p:sp>
      <p:sp>
        <p:nvSpPr>
          <p:cNvPr id="664" name="Google Shape;664;g28236c6b974_0_21"/>
          <p:cNvSpPr txBox="1"/>
          <p:nvPr/>
        </p:nvSpPr>
        <p:spPr>
          <a:xfrm>
            <a:off x="584792" y="5284798"/>
            <a:ext cx="32439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800" u="none" cap="none" strike="noStrike">
                <a:solidFill>
                  <a:srgbClr val="000000"/>
                </a:solidFill>
                <a:latin typeface="Arial"/>
                <a:ea typeface="Arial"/>
                <a:cs typeface="Arial"/>
                <a:sym typeface="Arial"/>
              </a:rPr>
              <a:t>Moon Group</a:t>
            </a:r>
            <a:endParaRPr sz="1600"/>
          </a:p>
        </p:txBody>
      </p:sp>
      <p:sp>
        <p:nvSpPr>
          <p:cNvPr id="665" name="Google Shape;665;g28236c6b974_0_21"/>
          <p:cNvSpPr txBox="1"/>
          <p:nvPr/>
        </p:nvSpPr>
        <p:spPr>
          <a:xfrm>
            <a:off x="5405681" y="5253897"/>
            <a:ext cx="31260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4000" u="none" cap="none" strike="noStrike">
                <a:solidFill>
                  <a:srgbClr val="000000"/>
                </a:solidFill>
              </a:rPr>
              <a:t>مـجـموعة القـمـر</a:t>
            </a:r>
            <a:endParaRPr b="1" i="0" sz="4000" u="none" cap="none" strike="noStrike">
              <a:solidFill>
                <a:srgbClr val="0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282e075dea4_0_222"/>
          <p:cNvSpPr txBox="1"/>
          <p:nvPr/>
        </p:nvSpPr>
        <p:spPr>
          <a:xfrm>
            <a:off x="499730" y="244549"/>
            <a:ext cx="8165700" cy="6218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دخول التلاميذ الصف عند الساعة 9:50 صباحاً </a:t>
            </a:r>
            <a:endParaRPr b="0" i="0" sz="20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تشجيع التلاميذ لإيجاد أسمائهم عند دخول الصف ومحاولة نسخ الاسم على اللوح الأبيض الموجود على الطاولة لكل تلميذ.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 تقوم المعلمة بتسجيل الحضور والغياب  وإلقاء تحية الصباح وتشجيع التلاميذ لتكرارها</a:t>
            </a:r>
            <a:endParaRPr b="0" i="0" sz="20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 مراجعة ما تم إنجازه الأسبوع السابق وتهيئة التلاميذ للتعرف على الحرف الجديد وذلك يساعد على تعزيز المعرفة المكتسبة من مفردات جديدة من خلال البطاقات والصور.</a:t>
            </a:r>
            <a:endParaRPr b="0" i="0" sz="20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التعرف على الحرف الجديد عبر إستخدام منصة عربي لتعزيز العملية التعليمية وذلك يتضمن ( فيديو,وألعاب وأغاني مسلية للتلاميذ) مما يخلق روح المشاركة فيما بينهم.</a:t>
            </a:r>
            <a:endParaRPr b="0" i="0" sz="20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نشاط الصف للحرف الجديد من خلال كتابة الحرف على الدفتر الاخضر , تتجول المعلمة بين التلاميذ للتأكد من رسم الحرف بالشكل الصحيح.</a:t>
            </a:r>
            <a:endParaRPr b="0" i="0" sz="20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حصة القراءة نص القراءة ملصق على الدفتر</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زيارة للمكتبة: تشجع زيارة المكتبة المدرسية حب القراءة. يمكن للتلاميذ اختيار القصة للقراءة  في البيت بمساعدة الأهل وإعادتها الأسبوع المقبل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أنشطة لتعزيز التعلم: تُجرى أنشطة ممتعة وتفاعلية ترتبط بدرس اليوم لتعزيز التعلم. قد تشمل ذلك الألعاب والتلوين والمهارات اليدوية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استراحة الصباح: يتاح للتلاميذ فترة راحة للتواصل الاجتماعي وتناول الوجبات الخفيفة  واللعب في ملعب المدرسة</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تلاوة القرآن: تشجيع التلاميذ  لتلاوة وحفظ السور القصيرة</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التعليم الإسلامي يهدف إلى توفير فهم شامل للإسلام تناسب المرحلة العمرية للتلاميذ ( أركان الإسلام- أخلاق و آداب المسلم الصغير     </a:t>
            </a:r>
            <a:endParaRPr b="0" i="0" sz="2000" u="none" cap="none" strike="noStrike">
              <a:solidFill>
                <a:srgbClr val="000000"/>
              </a:solidFill>
              <a:latin typeface="Arial"/>
              <a:ea typeface="Arial"/>
              <a:cs typeface="Arial"/>
              <a:sym typeface="Arial"/>
            </a:endParaRPr>
          </a:p>
        </p:txBody>
      </p:sp>
      <p:sp>
        <p:nvSpPr>
          <p:cNvPr id="732" name="Google Shape;732;g282e075dea4_0_222"/>
          <p:cNvSpPr/>
          <p:nvPr/>
        </p:nvSpPr>
        <p:spPr>
          <a:xfrm>
            <a:off x="8814391" y="138223"/>
            <a:ext cx="3037367" cy="2530549"/>
          </a:xfrm>
          <a:prstGeom prst="wedgeEllipseCallout">
            <a:avLst>
              <a:gd fmla="val -49682" name="adj1"/>
              <a:gd fmla="val 60622" name="adj2"/>
            </a:avLst>
          </a:prstGeom>
          <a:solidFill>
            <a:srgbClr val="A6E371"/>
          </a:solidFill>
          <a:ln cap="flat" cmpd="sng" w="25400">
            <a:solidFill>
              <a:srgbClr val="6632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900" u="none" cap="none" strike="noStrike">
                <a:solidFill>
                  <a:schemeClr val="dk2"/>
                </a:solidFill>
                <a:latin typeface="Arial"/>
                <a:ea typeface="Arial"/>
                <a:cs typeface="Arial"/>
                <a:sym typeface="Arial"/>
              </a:rPr>
              <a:t>A typical day in Moon group at Al-Zaitoona</a:t>
            </a:r>
            <a:endParaRPr b="1" i="0" sz="19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1" i="0" lang="en-GB" sz="2700" u="none" cap="none" strike="noStrike">
                <a:solidFill>
                  <a:schemeClr val="dk2"/>
                </a:solidFill>
                <a:latin typeface="Arial"/>
                <a:ea typeface="Arial"/>
                <a:cs typeface="Arial"/>
                <a:sym typeface="Arial"/>
              </a:rPr>
              <a:t>نموذج عن يوم دراسي لمجموعة القمر </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9"/>
          <p:cNvSpPr/>
          <p:nvPr/>
        </p:nvSpPr>
        <p:spPr>
          <a:xfrm>
            <a:off x="9220599" y="131874"/>
            <a:ext cx="2771417" cy="2183813"/>
          </a:xfrm>
          <a:prstGeom prst="wedgeEllipseCallout">
            <a:avLst>
              <a:gd fmla="val -55612" name="adj1"/>
              <a:gd fmla="val 56208" name="adj2"/>
            </a:avLst>
          </a:prstGeom>
          <a:solidFill>
            <a:srgbClr val="A6E3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000" u="none" cap="none" strike="noStrike">
                <a:solidFill>
                  <a:srgbClr val="4D290A"/>
                </a:solidFill>
                <a:latin typeface="Quattrocento Sans"/>
                <a:ea typeface="Quattrocento Sans"/>
                <a:cs typeface="Quattrocento Sans"/>
                <a:sym typeface="Quattrocento Sans"/>
              </a:rPr>
              <a:t>A typical day in Moon Group at Al-Zaitoona</a:t>
            </a:r>
            <a:endParaRPr b="1" i="0" sz="2000" u="none" cap="none" strike="noStrike">
              <a:solidFill>
                <a:srgbClr val="4D290A"/>
              </a:solidFill>
              <a:latin typeface="Quattrocento Sans"/>
              <a:ea typeface="Quattrocento Sans"/>
              <a:cs typeface="Quattrocento Sans"/>
              <a:sym typeface="Quattrocento Sans"/>
            </a:endParaRPr>
          </a:p>
        </p:txBody>
      </p:sp>
      <p:sp>
        <p:nvSpPr>
          <p:cNvPr id="738" name="Google Shape;738;p9"/>
          <p:cNvSpPr txBox="1"/>
          <p:nvPr/>
        </p:nvSpPr>
        <p:spPr>
          <a:xfrm>
            <a:off x="199983" y="759431"/>
            <a:ext cx="9272100" cy="5604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Students enter class at 9:50 am</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Students look for their name which is blu-tacked on the door and then they try to trace over it. If able to, they can copy it onto the white board available at their desk.</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The teacher records attendance and absence, says the morning greeting, and encourages the students to repeat it after her.</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We do a quick recap of the previous week and then a short introduction into the new letter which helps consolidate the acquired knowledge through cards, objects and pictures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Getting to know the new letter by using the Arabee platform to enhance the educational process, which includes (videos, entertaining games and songs for students), which encourages participation</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Followed by a class activity for the new letter; the students write the letter in the green notebook as the teacher walks around ensuring that the letter is being drawn correctly</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Class reading books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A visit to the library: A visit to the school library encourages a love of reading. Students can choose the story they want to read at home with the help of their parents and return it next week</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Activities to reinforce learning: Fun and interactive activities linked to the day's lesson are conducted to reinforce learning. This may include games, colouring activities or creative ones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Morning break: Pupils have a break for socializing, eating snacks and playing in the school playground</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Recitation of the Qur’an: Encouraging students to recite and memorize short surahs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Islamic education aims to provide a comprehensive understanding of Islam appropriate to the age of the students (pillars of Islam - morals and etiquette of the young Muslim).</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None/>
            </a:pPr>
            <a:r>
              <a:rPr b="1" i="0" lang="en-GB" sz="1400" u="none" cap="none" strike="noStrike">
                <a:solidFill>
                  <a:schemeClr val="dk2"/>
                </a:solidFill>
                <a:latin typeface="Arial"/>
                <a:ea typeface="Arial"/>
                <a:cs typeface="Arial"/>
                <a:sym typeface="Arial"/>
              </a:rPr>
              <a:t>    </a:t>
            </a:r>
            <a:endParaRPr b="1" i="0" sz="16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descr="Wall Mural happy smiling pencil guy cartoon character - PIXERS.CA" id="743" name="Google Shape;743;p1"/>
          <p:cNvPicPr preferRelativeResize="0"/>
          <p:nvPr/>
        </p:nvPicPr>
        <p:blipFill rotWithShape="1">
          <a:blip r:embed="rId3">
            <a:alphaModFix/>
          </a:blip>
          <a:srcRect b="9170" l="0" r="0" t="0"/>
          <a:stretch/>
        </p:blipFill>
        <p:spPr>
          <a:xfrm>
            <a:off x="6477000" y="2590800"/>
            <a:ext cx="238125" cy="333375"/>
          </a:xfrm>
          <a:prstGeom prst="rect">
            <a:avLst/>
          </a:prstGeom>
          <a:noFill/>
          <a:ln>
            <a:noFill/>
          </a:ln>
        </p:spPr>
      </p:pic>
      <p:pic>
        <p:nvPicPr>
          <p:cNvPr id="744" name="Google Shape;744;p1"/>
          <p:cNvPicPr preferRelativeResize="0"/>
          <p:nvPr/>
        </p:nvPicPr>
        <p:blipFill rotWithShape="1">
          <a:blip r:embed="rId4">
            <a:alphaModFix/>
          </a:blip>
          <a:srcRect b="0" l="0" r="0" t="0"/>
          <a:stretch/>
        </p:blipFill>
        <p:spPr>
          <a:xfrm>
            <a:off x="623408" y="1994837"/>
            <a:ext cx="9173735" cy="4627160"/>
          </a:xfrm>
          <a:prstGeom prst="rect">
            <a:avLst/>
          </a:prstGeom>
          <a:noFill/>
          <a:ln>
            <a:noFill/>
          </a:ln>
        </p:spPr>
      </p:pic>
      <p:sp>
        <p:nvSpPr>
          <p:cNvPr id="745" name="Google Shape;745;p1"/>
          <p:cNvSpPr txBox="1"/>
          <p:nvPr/>
        </p:nvSpPr>
        <p:spPr>
          <a:xfrm>
            <a:off x="1569309" y="1435246"/>
            <a:ext cx="582003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800" u="none" cap="none" strike="noStrike">
                <a:solidFill>
                  <a:srgbClr val="E7944C"/>
                </a:solidFill>
                <a:latin typeface="Arial"/>
                <a:ea typeface="Arial"/>
                <a:cs typeface="Arial"/>
                <a:sym typeface="Arial"/>
              </a:rPr>
              <a:t>نموذج عن الواجب الاسبوعي لمجموعة القـمر</a:t>
            </a:r>
            <a:endParaRPr b="1" i="0" sz="2800" u="none" cap="none" strike="noStrike">
              <a:solidFill>
                <a:srgbClr val="E7944C"/>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6"/>
          <p:cNvSpPr txBox="1"/>
          <p:nvPr>
            <p:ph type="title"/>
          </p:nvPr>
        </p:nvSpPr>
        <p:spPr>
          <a:xfrm>
            <a:off x="1066800" y="-424950"/>
            <a:ext cx="10058400" cy="12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D290A"/>
              </a:buClr>
              <a:buSzPts val="3600"/>
              <a:buFont typeface="Quattrocento Sans"/>
              <a:buNone/>
            </a:pPr>
            <a:r>
              <a:rPr lang="en-GB"/>
              <a:t>     </a:t>
            </a:r>
            <a:r>
              <a:rPr lang="en-GB" sz="1800">
                <a:solidFill>
                  <a:schemeClr val="dk2"/>
                </a:solidFill>
                <a:latin typeface="Sakkal Majalla"/>
                <a:ea typeface="Sakkal Majalla"/>
                <a:cs typeface="Sakkal Majalla"/>
                <a:sym typeface="Sakkal Majalla"/>
              </a:rPr>
              <a:t> </a:t>
            </a:r>
            <a:r>
              <a:rPr lang="en-GB" sz="4000">
                <a:solidFill>
                  <a:schemeClr val="dk2"/>
                </a:solidFill>
                <a:latin typeface="Sakkal Majalla"/>
                <a:ea typeface="Sakkal Majalla"/>
                <a:cs typeface="Sakkal Majalla"/>
                <a:sym typeface="Sakkal Majalla"/>
              </a:rPr>
              <a:t>              </a:t>
            </a:r>
            <a:endParaRPr sz="5800">
              <a:solidFill>
                <a:schemeClr val="dk2"/>
              </a:solidFill>
            </a:endParaRPr>
          </a:p>
        </p:txBody>
      </p:sp>
      <p:sp>
        <p:nvSpPr>
          <p:cNvPr id="751" name="Google Shape;751;p6"/>
          <p:cNvSpPr/>
          <p:nvPr/>
        </p:nvSpPr>
        <p:spPr>
          <a:xfrm>
            <a:off x="7878224" y="497700"/>
            <a:ext cx="3494700" cy="2031000"/>
          </a:xfrm>
          <a:prstGeom prst="wedgeEllipseCallout">
            <a:avLst>
              <a:gd fmla="val -76763" name="adj1"/>
              <a:gd fmla="val 37434" name="adj2"/>
            </a:avLst>
          </a:prstGeom>
          <a:solidFill>
            <a:srgbClr val="A6E3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000"/>
              <a:buFont typeface="Arial"/>
              <a:buNone/>
            </a:pPr>
            <a:r>
              <a:rPr b="1" i="0" lang="en-GB" sz="2600" u="none" cap="none" strike="noStrike">
                <a:solidFill>
                  <a:srgbClr val="4D290A"/>
                </a:solidFill>
                <a:latin typeface="Arial"/>
                <a:ea typeface="Arial"/>
                <a:cs typeface="Arial"/>
                <a:sym typeface="Arial"/>
              </a:rPr>
              <a:t>Expectations in Moon Group</a:t>
            </a:r>
            <a:endParaRPr b="1" i="0" sz="2600" u="none" cap="none" strike="noStrike">
              <a:solidFill>
                <a:srgbClr val="4D290A"/>
              </a:solidFill>
              <a:latin typeface="Arial"/>
              <a:ea typeface="Arial"/>
              <a:cs typeface="Arial"/>
              <a:sym typeface="Arial"/>
            </a:endParaRPr>
          </a:p>
        </p:txBody>
      </p:sp>
      <p:pic>
        <p:nvPicPr>
          <p:cNvPr id="752" name="Google Shape;752;p6"/>
          <p:cNvPicPr preferRelativeResize="0"/>
          <p:nvPr/>
        </p:nvPicPr>
        <p:blipFill rotWithShape="1">
          <a:blip r:embed="rId3">
            <a:alphaModFix/>
          </a:blip>
          <a:srcRect b="13629" l="25689" r="13223" t="23907"/>
          <a:stretch/>
        </p:blipFill>
        <p:spPr>
          <a:xfrm>
            <a:off x="6762650" y="5114199"/>
            <a:ext cx="2615726" cy="1743800"/>
          </a:xfrm>
          <a:prstGeom prst="rect">
            <a:avLst/>
          </a:prstGeom>
          <a:noFill/>
          <a:ln>
            <a:noFill/>
          </a:ln>
        </p:spPr>
      </p:pic>
      <p:pic>
        <p:nvPicPr>
          <p:cNvPr id="753" name="Google Shape;753;p6"/>
          <p:cNvPicPr preferRelativeResize="0"/>
          <p:nvPr/>
        </p:nvPicPr>
        <p:blipFill rotWithShape="1">
          <a:blip r:embed="rId4">
            <a:alphaModFix/>
          </a:blip>
          <a:srcRect b="0" l="0" r="0" t="0"/>
          <a:stretch/>
        </p:blipFill>
        <p:spPr>
          <a:xfrm>
            <a:off x="2158261" y="201339"/>
            <a:ext cx="3442372" cy="1320486"/>
          </a:xfrm>
          <a:prstGeom prst="rect">
            <a:avLst/>
          </a:prstGeom>
          <a:noFill/>
          <a:ln>
            <a:noFill/>
          </a:ln>
        </p:spPr>
      </p:pic>
      <p:pic>
        <p:nvPicPr>
          <p:cNvPr id="754" name="Google Shape;754;p6"/>
          <p:cNvPicPr preferRelativeResize="0"/>
          <p:nvPr/>
        </p:nvPicPr>
        <p:blipFill rotWithShape="1">
          <a:blip r:embed="rId5">
            <a:alphaModFix/>
          </a:blip>
          <a:srcRect b="0" l="0" r="0" t="0"/>
          <a:stretch/>
        </p:blipFill>
        <p:spPr>
          <a:xfrm>
            <a:off x="1779372" y="1322174"/>
            <a:ext cx="5115697" cy="520610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7"/>
          <p:cNvSpPr txBox="1"/>
          <p:nvPr>
            <p:ph idx="1" type="body"/>
          </p:nvPr>
        </p:nvSpPr>
        <p:spPr>
          <a:xfrm>
            <a:off x="533400" y="3124200"/>
            <a:ext cx="4419600" cy="3276600"/>
          </a:xfrm>
          <a:prstGeom prst="rect">
            <a:avLst/>
          </a:prstGeom>
          <a:noFill/>
          <a:ln>
            <a:noFill/>
          </a:ln>
        </p:spPr>
        <p:txBody>
          <a:bodyPr anchorCtr="0" anchor="t" bIns="45700" lIns="91425" spcFirstLastPara="1" rIns="91425" wrap="square" tIns="45700">
            <a:normAutofit/>
          </a:bodyPr>
          <a:lstStyle/>
          <a:p>
            <a:pPr indent="-347472" lvl="0" marL="347472" rtl="0" algn="l">
              <a:lnSpc>
                <a:spcPct val="100000"/>
              </a:lnSpc>
              <a:spcBef>
                <a:spcPts val="1800"/>
              </a:spcBef>
              <a:spcAft>
                <a:spcPts val="0"/>
              </a:spcAft>
              <a:buClr>
                <a:schemeClr val="dk2"/>
              </a:buClr>
              <a:buSzPts val="2000"/>
              <a:buChar char="•"/>
            </a:pPr>
            <a:r>
              <a:rPr b="1" lang="en-GB" sz="2000">
                <a:solidFill>
                  <a:schemeClr val="dk2"/>
                </a:solidFill>
              </a:rPr>
              <a:t>Reward certificates for homework completion.</a:t>
            </a:r>
            <a:endParaRPr b="1" sz="2000">
              <a:solidFill>
                <a:schemeClr val="dk2"/>
              </a:solidFill>
            </a:endParaRPr>
          </a:p>
          <a:p>
            <a:pPr indent="-347472" lvl="0" marL="347472" rtl="0" algn="l">
              <a:lnSpc>
                <a:spcPct val="100000"/>
              </a:lnSpc>
              <a:spcBef>
                <a:spcPts val="1800"/>
              </a:spcBef>
              <a:spcAft>
                <a:spcPts val="0"/>
              </a:spcAft>
              <a:buClr>
                <a:schemeClr val="dk2"/>
              </a:buClr>
              <a:buSzPts val="2000"/>
              <a:buChar char="•"/>
            </a:pPr>
            <a:r>
              <a:rPr b="1" lang="en-GB" sz="2000">
                <a:solidFill>
                  <a:schemeClr val="dk2"/>
                </a:solidFill>
              </a:rPr>
              <a:t>Head teacher gives out rewards certificate.</a:t>
            </a:r>
            <a:endParaRPr b="1" sz="2000">
              <a:solidFill>
                <a:schemeClr val="dk2"/>
              </a:solidFill>
            </a:endParaRPr>
          </a:p>
          <a:p>
            <a:pPr indent="-347472" lvl="0" marL="347472" rtl="0" algn="l">
              <a:lnSpc>
                <a:spcPct val="100000"/>
              </a:lnSpc>
              <a:spcBef>
                <a:spcPts val="1800"/>
              </a:spcBef>
              <a:spcAft>
                <a:spcPts val="0"/>
              </a:spcAft>
              <a:buClr>
                <a:schemeClr val="dk2"/>
              </a:buClr>
              <a:buSzPts val="2000"/>
              <a:buChar char="•"/>
            </a:pPr>
            <a:r>
              <a:rPr b="1" lang="en-GB" sz="2000">
                <a:solidFill>
                  <a:schemeClr val="dk2"/>
                </a:solidFill>
              </a:rPr>
              <a:t>'Pupil of the week’ badge or Little gift etc.</a:t>
            </a:r>
            <a:endParaRPr b="1" sz="2000">
              <a:solidFill>
                <a:schemeClr val="dk2"/>
              </a:solidFill>
            </a:endParaRPr>
          </a:p>
          <a:p>
            <a:pPr indent="-217932" lvl="0" marL="347472" rtl="0" algn="l">
              <a:lnSpc>
                <a:spcPct val="100000"/>
              </a:lnSpc>
              <a:spcBef>
                <a:spcPts val="1800"/>
              </a:spcBef>
              <a:spcAft>
                <a:spcPts val="0"/>
              </a:spcAft>
              <a:buClr>
                <a:schemeClr val="dk1"/>
              </a:buClr>
              <a:buSzPts val="2400"/>
              <a:buNone/>
            </a:pPr>
            <a:r>
              <a:t/>
            </a:r>
            <a:endParaRPr/>
          </a:p>
          <a:p>
            <a:pPr indent="0" lvl="0" marL="347472" rtl="0" algn="l">
              <a:lnSpc>
                <a:spcPct val="100000"/>
              </a:lnSpc>
              <a:spcBef>
                <a:spcPts val="1800"/>
              </a:spcBef>
              <a:spcAft>
                <a:spcPts val="0"/>
              </a:spcAft>
              <a:buSzPts val="2323"/>
              <a:buNone/>
            </a:pPr>
            <a:r>
              <a:t/>
            </a:r>
            <a:endParaRPr/>
          </a:p>
        </p:txBody>
      </p:sp>
      <p:sp>
        <p:nvSpPr>
          <p:cNvPr id="760" name="Google Shape;760;p7"/>
          <p:cNvSpPr/>
          <p:nvPr/>
        </p:nvSpPr>
        <p:spPr>
          <a:xfrm>
            <a:off x="1551561" y="704335"/>
            <a:ext cx="3055450" cy="1865400"/>
          </a:xfrm>
          <a:prstGeom prst="wedgeEllipseCallout">
            <a:avLst>
              <a:gd fmla="val -48821" name="adj1"/>
              <a:gd fmla="val 74072" name="adj2"/>
            </a:avLst>
          </a:prstGeom>
          <a:solidFill>
            <a:srgbClr val="A6E3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100"/>
              <a:buFont typeface="Arial"/>
              <a:buNone/>
            </a:pPr>
            <a:r>
              <a:rPr b="1" i="0" lang="en-GB" sz="2400" u="none" cap="none" strike="noStrike">
                <a:solidFill>
                  <a:srgbClr val="4D290A"/>
                </a:solidFill>
                <a:latin typeface="Arial"/>
                <a:ea typeface="Arial"/>
                <a:cs typeface="Arial"/>
                <a:sym typeface="Arial"/>
              </a:rPr>
              <a:t>Rewards in Moon Group</a:t>
            </a:r>
            <a:endParaRPr b="1" i="0" sz="1800" u="none" cap="none" strike="noStrike">
              <a:solidFill>
                <a:srgbClr val="4D290A"/>
              </a:solidFill>
              <a:latin typeface="Arial"/>
              <a:ea typeface="Arial"/>
              <a:cs typeface="Arial"/>
              <a:sym typeface="Arial"/>
            </a:endParaRPr>
          </a:p>
        </p:txBody>
      </p:sp>
      <p:sp>
        <p:nvSpPr>
          <p:cNvPr id="761" name="Google Shape;761;p7"/>
          <p:cNvSpPr/>
          <p:nvPr/>
        </p:nvSpPr>
        <p:spPr>
          <a:xfrm>
            <a:off x="7945395" y="932700"/>
            <a:ext cx="2471351" cy="1637035"/>
          </a:xfrm>
          <a:prstGeom prst="wedgeEllipseCallout">
            <a:avLst>
              <a:gd fmla="val -59565" name="adj1"/>
              <a:gd fmla="val 69738" name="adj2"/>
            </a:avLst>
          </a:prstGeom>
          <a:solidFill>
            <a:srgbClr val="A6E3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2400" u="none" cap="none" strike="noStrike">
              <a:solidFill>
                <a:srgbClr val="4D290A"/>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None/>
            </a:pPr>
            <a:r>
              <a:t/>
            </a:r>
            <a:endParaRPr b="1" i="0" sz="2400" u="none" cap="none" strike="noStrike">
              <a:solidFill>
                <a:srgbClr val="4D290A"/>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None/>
            </a:pPr>
            <a:r>
              <a:t/>
            </a:r>
            <a:endParaRPr b="1" i="0" sz="2400" u="none" cap="none" strike="noStrike">
              <a:solidFill>
                <a:srgbClr val="4D290A"/>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None/>
            </a:pPr>
            <a:r>
              <a:rPr b="1" i="0" lang="en-GB" sz="2400" u="none" cap="none" strike="noStrike">
                <a:solidFill>
                  <a:srgbClr val="4D290A"/>
                </a:solidFill>
                <a:latin typeface="Quattrocento Sans"/>
                <a:ea typeface="Quattrocento Sans"/>
                <a:cs typeface="Quattrocento Sans"/>
                <a:sym typeface="Quattrocento Sans"/>
              </a:rPr>
              <a:t>المكافآت في صف القـمر</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GB" sz="4800" u="none" cap="none" strike="noStrike">
                <a:solidFill>
                  <a:srgbClr val="000000"/>
                </a:solidFill>
                <a:latin typeface="Arial"/>
                <a:ea typeface="Arial"/>
                <a:cs typeface="Arial"/>
                <a:sym typeface="Arial"/>
              </a:rPr>
            </a:br>
            <a:endParaRPr b="1" i="0" sz="3200" u="none" cap="none" strike="noStrike">
              <a:solidFill>
                <a:srgbClr val="4D290A"/>
              </a:solidFill>
              <a:latin typeface="Quattrocento Sans"/>
              <a:ea typeface="Quattrocento Sans"/>
              <a:cs typeface="Quattrocento Sans"/>
              <a:sym typeface="Quattrocento Sans"/>
            </a:endParaRPr>
          </a:p>
        </p:txBody>
      </p:sp>
      <p:sp>
        <p:nvSpPr>
          <p:cNvPr id="762" name="Google Shape;762;p7"/>
          <p:cNvSpPr txBox="1"/>
          <p:nvPr/>
        </p:nvSpPr>
        <p:spPr>
          <a:xfrm>
            <a:off x="5300261" y="2942881"/>
            <a:ext cx="4994100" cy="4022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0" i="0" lang="en-GB" sz="3600" u="none" cap="none" strike="noStrike">
                <a:solidFill>
                  <a:srgbClr val="000000"/>
                </a:solidFill>
                <a:latin typeface="Arial"/>
                <a:ea typeface="Arial"/>
                <a:cs typeface="Arial"/>
                <a:sym typeface="Arial"/>
              </a:rPr>
              <a:t>* </a:t>
            </a:r>
            <a:r>
              <a:rPr b="1" i="0" lang="en-GB" sz="2400" u="none" cap="none" strike="noStrike">
                <a:solidFill>
                  <a:srgbClr val="9A5315"/>
                </a:solidFill>
                <a:latin typeface="Quattrocento Sans"/>
                <a:ea typeface="Quattrocento Sans"/>
                <a:cs typeface="Quattrocento Sans"/>
                <a:sym typeface="Quattrocento Sans"/>
              </a:rPr>
              <a:t>زيارة مديرة المدرسة للحصول على ستيكر كمكافأة للعمل الجيد والمشاركة في القسم </a:t>
            </a:r>
            <a:endParaRPr b="1" i="0" sz="2400" u="none" cap="none" strike="noStrike">
              <a:solidFill>
                <a:srgbClr val="000000"/>
              </a:solidFill>
              <a:latin typeface="Arial"/>
              <a:ea typeface="Arial"/>
              <a:cs typeface="Arial"/>
              <a:sym typeface="Arial"/>
            </a:endParaRPr>
          </a:p>
          <a:p>
            <a:pPr indent="0" lvl="0" marL="0" marR="0" rtl="0" algn="r">
              <a:lnSpc>
                <a:spcPct val="100000"/>
              </a:lnSpc>
              <a:spcBef>
                <a:spcPts val="800"/>
              </a:spcBef>
              <a:spcAft>
                <a:spcPts val="0"/>
              </a:spcAft>
              <a:buNone/>
            </a:pPr>
            <a:br>
              <a:rPr b="1" i="0" lang="en-GB" sz="2400" u="none" cap="none" strike="noStrike">
                <a:solidFill>
                  <a:srgbClr val="000000"/>
                </a:solidFill>
                <a:latin typeface="Arial"/>
                <a:ea typeface="Arial"/>
                <a:cs typeface="Arial"/>
                <a:sym typeface="Arial"/>
              </a:rPr>
            </a:br>
            <a:r>
              <a:rPr b="0" i="0" lang="en-GB" sz="2400" u="none" cap="none" strike="noStrike">
                <a:solidFill>
                  <a:srgbClr val="000000"/>
                </a:solidFill>
                <a:latin typeface="Arial"/>
                <a:ea typeface="Arial"/>
                <a:cs typeface="Arial"/>
                <a:sym typeface="Arial"/>
              </a:rPr>
              <a:t>* </a:t>
            </a:r>
            <a:r>
              <a:rPr b="1" i="0" lang="en-GB" sz="2400" u="none" cap="none" strike="noStrike">
                <a:solidFill>
                  <a:srgbClr val="000000"/>
                </a:solidFill>
                <a:latin typeface="Arial"/>
                <a:ea typeface="Arial"/>
                <a:cs typeface="Arial"/>
                <a:sym typeface="Arial"/>
              </a:rPr>
              <a:t>شهادة مهارة عند إكمال الواجب المطلوب</a:t>
            </a:r>
            <a:endParaRPr/>
          </a:p>
          <a:p>
            <a:pPr indent="0" lvl="0" marL="0" marR="0" rtl="0" algn="r">
              <a:lnSpc>
                <a:spcPct val="100000"/>
              </a:lnSpc>
              <a:spcBef>
                <a:spcPts val="800"/>
              </a:spcBef>
              <a:spcAft>
                <a:spcPts val="0"/>
              </a:spcAft>
              <a:buNone/>
            </a:pPr>
            <a:r>
              <a:rPr b="0" i="0" lang="en-GB" sz="2400" u="none" cap="none" strike="noStrike">
                <a:solidFill>
                  <a:srgbClr val="000000"/>
                </a:solidFill>
                <a:latin typeface="Arial"/>
                <a:ea typeface="Arial"/>
                <a:cs typeface="Arial"/>
                <a:sym typeface="Arial"/>
              </a:rPr>
              <a:t>* </a:t>
            </a:r>
            <a:r>
              <a:rPr b="1" i="0" lang="en-GB" sz="2400" u="none" cap="none" strike="noStrike">
                <a:solidFill>
                  <a:srgbClr val="000000"/>
                </a:solidFill>
                <a:latin typeface="Arial"/>
                <a:ea typeface="Arial"/>
                <a:cs typeface="Arial"/>
                <a:sym typeface="Arial"/>
              </a:rPr>
              <a:t>نجم </a:t>
            </a:r>
            <a:r>
              <a:rPr b="1" lang="en-GB" sz="2400"/>
              <a:t>الأسبوع</a:t>
            </a:r>
            <a:endParaRPr b="1" i="0" sz="2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br>
              <a:rPr b="1" i="0" lang="en-GB" sz="2400" u="none" cap="none" strike="noStrike">
                <a:solidFill>
                  <a:srgbClr val="000000"/>
                </a:solidFill>
                <a:latin typeface="Arial"/>
                <a:ea typeface="Arial"/>
                <a:cs typeface="Arial"/>
                <a:sym typeface="Arial"/>
              </a:rPr>
            </a:br>
            <a:r>
              <a:rPr b="0" i="0" lang="en-GB" sz="2400" u="none" cap="none" strike="noStrike">
                <a:solidFill>
                  <a:srgbClr val="000000"/>
                </a:solidFill>
                <a:latin typeface="Arial"/>
                <a:ea typeface="Arial"/>
                <a:cs typeface="Arial"/>
                <a:sym typeface="Arial"/>
              </a:rPr>
              <a:t>*  </a:t>
            </a:r>
            <a:r>
              <a:rPr b="1" i="0" lang="en-GB" sz="2400" u="none" cap="none" strike="noStrike">
                <a:solidFill>
                  <a:srgbClr val="7F3A06"/>
                </a:solidFill>
                <a:latin typeface="Calibri"/>
                <a:ea typeface="Calibri"/>
                <a:cs typeface="Calibri"/>
                <a:sym typeface="Calibri"/>
              </a:rPr>
              <a:t>هدية صغيرة لمكافأة الأطفال وتشجيعهم</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1" i="0" lang="en-GB" sz="2400" u="none" cap="none" strike="noStrike">
                <a:solidFill>
                  <a:srgbClr val="000000"/>
                </a:solidFill>
                <a:latin typeface="Arial"/>
                <a:ea typeface="Arial"/>
                <a:cs typeface="Arial"/>
                <a:sym typeface="Arial"/>
              </a:rPr>
            </a:br>
            <a:endParaRPr b="1"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1"/>
          <p:cNvSpPr txBox="1"/>
          <p:nvPr>
            <p:ph idx="1" type="body"/>
          </p:nvPr>
        </p:nvSpPr>
        <p:spPr>
          <a:xfrm>
            <a:off x="304800" y="2438400"/>
            <a:ext cx="4876800" cy="4038600"/>
          </a:xfrm>
          <a:prstGeom prst="rect">
            <a:avLst/>
          </a:prstGeom>
          <a:noFill/>
          <a:ln>
            <a:noFill/>
          </a:ln>
        </p:spPr>
        <p:txBody>
          <a:bodyPr anchorCtr="0" anchor="t" bIns="45700" lIns="91425" spcFirstLastPara="1" rIns="91425" wrap="square" tIns="45700">
            <a:normAutofit fontScale="92500" lnSpcReduction="20000"/>
          </a:bodyPr>
          <a:lstStyle/>
          <a:p>
            <a:pPr indent="-195072" lvl="0" marL="347472" rtl="0" algn="l">
              <a:lnSpc>
                <a:spcPct val="100000"/>
              </a:lnSpc>
              <a:spcBef>
                <a:spcPts val="0"/>
              </a:spcBef>
              <a:spcAft>
                <a:spcPts val="0"/>
              </a:spcAft>
              <a:buClr>
                <a:schemeClr val="dk1"/>
              </a:buClr>
              <a:buSzPct val="108108"/>
              <a:buNone/>
            </a:pPr>
            <a:r>
              <a:t/>
            </a:r>
            <a:endParaRPr/>
          </a:p>
          <a:p>
            <a:pPr indent="-347472" lvl="0" marL="347472" rtl="0" algn="l">
              <a:lnSpc>
                <a:spcPct val="100000"/>
              </a:lnSpc>
              <a:spcBef>
                <a:spcPts val="1800"/>
              </a:spcBef>
              <a:spcAft>
                <a:spcPts val="0"/>
              </a:spcAft>
              <a:buClr>
                <a:schemeClr val="dk2"/>
              </a:buClr>
              <a:buSzPct val="108108"/>
              <a:buChar char="•"/>
            </a:pPr>
            <a:r>
              <a:rPr b="1" lang="en-GB">
                <a:solidFill>
                  <a:schemeClr val="dk2"/>
                </a:solidFill>
                <a:latin typeface="Arial"/>
                <a:ea typeface="Arial"/>
                <a:cs typeface="Arial"/>
                <a:sym typeface="Arial"/>
              </a:rPr>
              <a:t>Lunch box – no nuts or fizzy drinks</a:t>
            </a:r>
            <a:endParaRPr b="1">
              <a:solidFill>
                <a:schemeClr val="dk2"/>
              </a:solidFill>
              <a:latin typeface="Arial"/>
              <a:ea typeface="Arial"/>
              <a:cs typeface="Arial"/>
              <a:sym typeface="Arial"/>
            </a:endParaRPr>
          </a:p>
          <a:p>
            <a:pPr indent="-309372" lvl="0" marL="347472" rtl="0" algn="l">
              <a:lnSpc>
                <a:spcPct val="100000"/>
              </a:lnSpc>
              <a:spcBef>
                <a:spcPts val="1800"/>
              </a:spcBef>
              <a:spcAft>
                <a:spcPts val="0"/>
              </a:spcAft>
              <a:buClr>
                <a:schemeClr val="dk2"/>
              </a:buClr>
              <a:buSzPct val="81081"/>
              <a:buChar char="•"/>
            </a:pPr>
            <a:r>
              <a:rPr b="1" lang="en-GB">
                <a:solidFill>
                  <a:schemeClr val="dk2"/>
                </a:solidFill>
                <a:latin typeface="Arial"/>
                <a:ea typeface="Arial"/>
                <a:cs typeface="Arial"/>
                <a:sym typeface="Arial"/>
              </a:rPr>
              <a:t>Water bottle </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ct val="108108"/>
              <a:buChar char="•"/>
            </a:pPr>
            <a:r>
              <a:rPr b="1" lang="en-GB">
                <a:solidFill>
                  <a:schemeClr val="dk2"/>
                </a:solidFill>
                <a:latin typeface="Arial"/>
                <a:ea typeface="Arial"/>
                <a:cs typeface="Arial"/>
                <a:sym typeface="Arial"/>
              </a:rPr>
              <a:t>Bag to hold all your child’s belongings</a:t>
            </a:r>
            <a:endParaRPr b="1">
              <a:solidFill>
                <a:schemeClr val="dk2"/>
              </a:solidFill>
              <a:latin typeface="Arial"/>
              <a:ea typeface="Arial"/>
              <a:cs typeface="Arial"/>
              <a:sym typeface="Arial"/>
            </a:endParaRPr>
          </a:p>
          <a:p>
            <a:pPr indent="-347471" lvl="0" marL="347472" rtl="0" algn="l">
              <a:lnSpc>
                <a:spcPct val="100000"/>
              </a:lnSpc>
              <a:spcBef>
                <a:spcPts val="1800"/>
              </a:spcBef>
              <a:spcAft>
                <a:spcPts val="0"/>
              </a:spcAft>
              <a:buClr>
                <a:schemeClr val="dk2"/>
              </a:buClr>
              <a:buSzPct val="108107"/>
              <a:buChar char="•"/>
            </a:pPr>
            <a:r>
              <a:rPr b="1" lang="en-GB">
                <a:solidFill>
                  <a:schemeClr val="dk2"/>
                </a:solidFill>
                <a:latin typeface="Arial"/>
                <a:ea typeface="Arial"/>
                <a:cs typeface="Arial"/>
                <a:sym typeface="Arial"/>
              </a:rPr>
              <a:t>Books</a:t>
            </a:r>
            <a:endParaRPr b="1">
              <a:solidFill>
                <a:schemeClr val="dk2"/>
              </a:solidFill>
              <a:latin typeface="Arial"/>
              <a:ea typeface="Arial"/>
              <a:cs typeface="Arial"/>
              <a:sym typeface="Arial"/>
            </a:endParaRPr>
          </a:p>
          <a:p>
            <a:pPr indent="-347471" lvl="0" marL="347472" rtl="0" algn="l">
              <a:lnSpc>
                <a:spcPct val="100000"/>
              </a:lnSpc>
              <a:spcBef>
                <a:spcPts val="1800"/>
              </a:spcBef>
              <a:spcAft>
                <a:spcPts val="0"/>
              </a:spcAft>
              <a:buClr>
                <a:schemeClr val="dk2"/>
              </a:buClr>
              <a:buSzPct val="108107"/>
              <a:buChar char="•"/>
            </a:pPr>
            <a:r>
              <a:rPr b="1" lang="en-GB">
                <a:solidFill>
                  <a:schemeClr val="dk2"/>
                </a:solidFill>
                <a:latin typeface="Arial"/>
                <a:ea typeface="Arial"/>
                <a:cs typeface="Arial"/>
                <a:sym typeface="Arial"/>
              </a:rPr>
              <a:t>Pencil case </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1"/>
              </a:buClr>
              <a:buSzPct val="108108"/>
              <a:buChar char="•"/>
            </a:pPr>
            <a:r>
              <a:rPr b="1" lang="en-GB">
                <a:solidFill>
                  <a:schemeClr val="dk2"/>
                </a:solidFill>
                <a:latin typeface="Arial"/>
                <a:ea typeface="Arial"/>
                <a:cs typeface="Arial"/>
                <a:sym typeface="Arial"/>
              </a:rPr>
              <a:t>Everything to be labelled.</a:t>
            </a:r>
            <a:endParaRPr>
              <a:latin typeface="Arial"/>
              <a:ea typeface="Arial"/>
              <a:cs typeface="Arial"/>
              <a:sym typeface="Arial"/>
            </a:endParaRPr>
          </a:p>
        </p:txBody>
      </p:sp>
      <p:sp>
        <p:nvSpPr>
          <p:cNvPr id="768" name="Google Shape;768;p11"/>
          <p:cNvSpPr/>
          <p:nvPr/>
        </p:nvSpPr>
        <p:spPr>
          <a:xfrm>
            <a:off x="4008120" y="0"/>
            <a:ext cx="3472800" cy="2291700"/>
          </a:xfrm>
          <a:prstGeom prst="wedgeEllipseCallout">
            <a:avLst>
              <a:gd fmla="val -47332" name="adj1"/>
              <a:gd fmla="val 60780" name="adj2"/>
            </a:avLst>
          </a:prstGeom>
          <a:solidFill>
            <a:srgbClr val="A6E3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None/>
            </a:pPr>
            <a:r>
              <a:t/>
            </a:r>
            <a:endParaRPr b="1" i="0" sz="24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What to bring to school </a:t>
            </a:r>
            <a:r>
              <a:rPr b="1" i="0" lang="en-GB" sz="2400" u="none" cap="none" strike="noStrike">
                <a:solidFill>
                  <a:srgbClr val="4D290A"/>
                </a:solidFill>
                <a:latin typeface="Arial"/>
                <a:ea typeface="Arial"/>
                <a:cs typeface="Arial"/>
                <a:sym typeface="Arial"/>
              </a:rPr>
              <a:t>         </a:t>
            </a:r>
            <a:endParaRPr b="1" i="0" sz="2400" u="none" cap="none" strike="noStrike">
              <a:solidFill>
                <a:srgbClr val="4D290A"/>
              </a:solidFill>
              <a:latin typeface="Arial"/>
              <a:ea typeface="Arial"/>
              <a:cs typeface="Arial"/>
              <a:sym typeface="Arial"/>
            </a:endParaRPr>
          </a:p>
          <a:p>
            <a:pPr indent="0" lvl="0" marL="0" marR="0" rtl="0" algn="ctr">
              <a:lnSpc>
                <a:spcPct val="100000"/>
              </a:lnSpc>
              <a:spcBef>
                <a:spcPts val="0"/>
              </a:spcBef>
              <a:spcAft>
                <a:spcPts val="0"/>
              </a:spcAft>
              <a:buNone/>
            </a:pPr>
            <a:r>
              <a:rPr b="1" i="0" lang="en-GB" sz="2400" u="none" cap="none" strike="noStrike">
                <a:solidFill>
                  <a:srgbClr val="4D290A"/>
                </a:solidFill>
                <a:latin typeface="Arial"/>
                <a:ea typeface="Arial"/>
                <a:cs typeface="Arial"/>
                <a:sym typeface="Arial"/>
              </a:rPr>
              <a:t>     </a:t>
            </a:r>
            <a:r>
              <a:rPr b="1" i="0" lang="en-GB" sz="2400" u="none" cap="none" strike="noStrike">
                <a:solidFill>
                  <a:srgbClr val="000000"/>
                </a:solidFill>
                <a:latin typeface="Arial"/>
                <a:ea typeface="Arial"/>
                <a:cs typeface="Arial"/>
                <a:sym typeface="Arial"/>
              </a:rPr>
              <a:t>اللوازم المدرسية</a:t>
            </a:r>
            <a:endParaRPr b="1"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1" i="0" lang="en-GB" sz="4800" u="none" cap="none" strike="noStrike">
                <a:solidFill>
                  <a:srgbClr val="000000"/>
                </a:solidFill>
                <a:latin typeface="Arial"/>
                <a:ea typeface="Arial"/>
                <a:cs typeface="Arial"/>
                <a:sym typeface="Arial"/>
              </a:rPr>
            </a:br>
            <a:endParaRPr b="1" i="0" sz="1050" u="none" cap="none" strike="noStrike">
              <a:solidFill>
                <a:schemeClr val="dk2"/>
              </a:solidFill>
              <a:highlight>
                <a:srgbClr val="D9EAD3"/>
              </a:highlight>
              <a:latin typeface="Arial"/>
              <a:ea typeface="Arial"/>
              <a:cs typeface="Arial"/>
              <a:sym typeface="Arial"/>
            </a:endParaRPr>
          </a:p>
        </p:txBody>
      </p:sp>
      <p:sp>
        <p:nvSpPr>
          <p:cNvPr id="769" name="Google Shape;769;p11"/>
          <p:cNvSpPr txBox="1"/>
          <p:nvPr/>
        </p:nvSpPr>
        <p:spPr>
          <a:xfrm>
            <a:off x="4330601" y="3091469"/>
            <a:ext cx="6098100" cy="3386400"/>
          </a:xfrm>
          <a:prstGeom prst="rect">
            <a:avLst/>
          </a:prstGeom>
          <a:noFill/>
          <a:ln>
            <a:noFill/>
          </a:ln>
        </p:spPr>
        <p:txBody>
          <a:bodyPr anchorCtr="0" anchor="t" bIns="45700" lIns="91425" spcFirstLastPara="1" rIns="91425" wrap="square" tIns="45700">
            <a:spAutoFit/>
          </a:bodyPr>
          <a:lstStyle/>
          <a:p>
            <a:pPr indent="-152400" lvl="0" marL="152400" marR="0" rtl="0" algn="r">
              <a:lnSpc>
                <a:spcPct val="100000"/>
              </a:lnSpc>
              <a:spcBef>
                <a:spcPts val="0"/>
              </a:spcBef>
              <a:spcAft>
                <a:spcPts val="0"/>
              </a:spcAft>
              <a:buNone/>
            </a:pPr>
            <a:r>
              <a:rPr b="1" i="0" lang="en-GB" sz="2800" u="none" cap="none" strike="noStrike">
                <a:solidFill>
                  <a:srgbClr val="000000"/>
                </a:solidFill>
                <a:latin typeface="Arial"/>
                <a:ea typeface="Arial"/>
                <a:cs typeface="Arial"/>
                <a:sym typeface="Arial"/>
              </a:rPr>
              <a:t>*علبة الغداء للأطفال - من فضلكم دون مكسرات</a:t>
            </a:r>
            <a:endParaRPr b="1" i="0" sz="2800" u="none" cap="none" strike="noStrike">
              <a:solidFill>
                <a:srgbClr val="000000"/>
              </a:solidFill>
              <a:latin typeface="Arial"/>
              <a:ea typeface="Arial"/>
              <a:cs typeface="Arial"/>
              <a:sym typeface="Arial"/>
            </a:endParaRPr>
          </a:p>
          <a:p>
            <a:pPr indent="-152400" lvl="0" marL="152400" marR="0" rtl="0" algn="r">
              <a:lnSpc>
                <a:spcPct val="100000"/>
              </a:lnSpc>
              <a:spcBef>
                <a:spcPts val="0"/>
              </a:spcBef>
              <a:spcAft>
                <a:spcPts val="0"/>
              </a:spcAft>
              <a:buNone/>
            </a:pPr>
            <a:r>
              <a:rPr b="1" i="0" lang="en-GB" sz="2800" u="none" cap="none" strike="noStrike">
                <a:solidFill>
                  <a:srgbClr val="000000"/>
                </a:solidFill>
                <a:latin typeface="Arial"/>
                <a:ea typeface="Arial"/>
                <a:cs typeface="Arial"/>
                <a:sym typeface="Arial"/>
              </a:rPr>
              <a:t>*علبة الغذاء منفصلة عن حقيبة الكتب</a:t>
            </a:r>
            <a:endParaRPr b="1" i="0" sz="2800" u="none" cap="none" strike="noStrike">
              <a:solidFill>
                <a:srgbClr val="000000"/>
              </a:solidFill>
              <a:latin typeface="Arial"/>
              <a:ea typeface="Arial"/>
              <a:cs typeface="Arial"/>
              <a:sym typeface="Arial"/>
            </a:endParaRPr>
          </a:p>
          <a:p>
            <a:pPr indent="-152400" lvl="0" marL="152400" marR="0" rtl="0" algn="r">
              <a:lnSpc>
                <a:spcPct val="100000"/>
              </a:lnSpc>
              <a:spcBef>
                <a:spcPts val="0"/>
              </a:spcBef>
              <a:spcAft>
                <a:spcPts val="0"/>
              </a:spcAft>
              <a:buNone/>
            </a:pPr>
            <a:r>
              <a:rPr b="1" i="0" lang="en-GB" sz="2800" u="none" cap="none" strike="noStrike">
                <a:solidFill>
                  <a:srgbClr val="000000"/>
                </a:solidFill>
                <a:latin typeface="Arial"/>
                <a:ea typeface="Arial"/>
                <a:cs typeface="Arial"/>
                <a:sym typeface="Arial"/>
              </a:rPr>
              <a:t>*قارورة ماء للشرب</a:t>
            </a:r>
            <a:br>
              <a:rPr b="1" i="0" lang="en-GB" sz="2800" u="none" cap="none" strike="noStrike">
                <a:solidFill>
                  <a:srgbClr val="000000"/>
                </a:solidFill>
                <a:latin typeface="Arial"/>
                <a:ea typeface="Arial"/>
                <a:cs typeface="Arial"/>
                <a:sym typeface="Arial"/>
              </a:rPr>
            </a:br>
            <a:r>
              <a:rPr b="1" i="0" lang="en-GB" sz="2800" u="none" cap="none" strike="noStrike">
                <a:solidFill>
                  <a:srgbClr val="000000"/>
                </a:solidFill>
                <a:latin typeface="Arial"/>
                <a:ea typeface="Arial"/>
                <a:cs typeface="Arial"/>
                <a:sym typeface="Arial"/>
              </a:rPr>
              <a:t>*حقيبة حمل كل متعلقات طفلك</a:t>
            </a:r>
            <a:br>
              <a:rPr b="1" i="0" lang="en-GB" sz="2800" u="none" cap="none" strike="noStrike">
                <a:solidFill>
                  <a:srgbClr val="000000"/>
                </a:solidFill>
                <a:latin typeface="Arial"/>
                <a:ea typeface="Arial"/>
                <a:cs typeface="Arial"/>
                <a:sym typeface="Arial"/>
              </a:rPr>
            </a:br>
            <a:r>
              <a:rPr b="1" i="0" lang="en-GB" sz="2800" u="none" cap="none" strike="noStrike">
                <a:solidFill>
                  <a:srgbClr val="000000"/>
                </a:solidFill>
                <a:latin typeface="Arial"/>
                <a:ea typeface="Arial"/>
                <a:cs typeface="Arial"/>
                <a:sym typeface="Arial"/>
              </a:rPr>
              <a:t>*كتب المدرسية</a:t>
            </a:r>
            <a:br>
              <a:rPr b="1" i="0" lang="en-GB" sz="2800" u="none" cap="none" strike="noStrike">
                <a:solidFill>
                  <a:srgbClr val="000000"/>
                </a:solidFill>
                <a:latin typeface="Arial"/>
                <a:ea typeface="Arial"/>
                <a:cs typeface="Arial"/>
                <a:sym typeface="Arial"/>
              </a:rPr>
            </a:br>
            <a:r>
              <a:rPr b="1" i="0" lang="en-GB" sz="2800" u="none" cap="none" strike="noStrike">
                <a:solidFill>
                  <a:srgbClr val="000000"/>
                </a:solidFill>
                <a:latin typeface="Arial"/>
                <a:ea typeface="Arial"/>
                <a:cs typeface="Arial"/>
                <a:sym typeface="Arial"/>
              </a:rPr>
              <a:t>*مقلمة</a:t>
            </a:r>
            <a:br>
              <a:rPr b="1" i="0" lang="en-GB" sz="2800" u="none" cap="none" strike="noStrike">
                <a:solidFill>
                  <a:srgbClr val="000000"/>
                </a:solidFill>
                <a:latin typeface="Arial"/>
                <a:ea typeface="Arial"/>
                <a:cs typeface="Arial"/>
                <a:sym typeface="Arial"/>
              </a:rPr>
            </a:br>
            <a:r>
              <a:rPr b="1" i="0" lang="en-GB" sz="2800" u="none" cap="none" strike="noStrike">
                <a:solidFill>
                  <a:srgbClr val="000000"/>
                </a:solidFill>
                <a:latin typeface="Arial"/>
                <a:ea typeface="Arial"/>
                <a:cs typeface="Arial"/>
                <a:sym typeface="Arial"/>
              </a:rPr>
              <a:t>*تسمية أغراض طفلك</a:t>
            </a:r>
            <a:br>
              <a:rPr b="1" i="0" lang="en-GB" sz="1800" u="none" cap="none" strike="noStrike">
                <a:solidFill>
                  <a:srgbClr val="000000"/>
                </a:solidFill>
                <a:latin typeface="Arial"/>
                <a:ea typeface="Arial"/>
                <a:cs typeface="Arial"/>
                <a:sym typeface="Arial"/>
              </a:rPr>
            </a:br>
            <a:endParaRPr b="1"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3006d123e13_10_222"/>
          <p:cNvSpPr txBox="1"/>
          <p:nvPr>
            <p:ph idx="1" type="body"/>
          </p:nvPr>
        </p:nvSpPr>
        <p:spPr>
          <a:xfrm>
            <a:off x="444900" y="1773509"/>
            <a:ext cx="4954500" cy="4642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800"/>
              <a:buNone/>
            </a:pPr>
            <a:r>
              <a:rPr b="1" lang="en-GB" sz="2000">
                <a:solidFill>
                  <a:schemeClr val="dk2"/>
                </a:solidFill>
                <a:latin typeface="Arial"/>
                <a:ea typeface="Arial"/>
                <a:cs typeface="Arial"/>
                <a:sym typeface="Arial"/>
              </a:rPr>
              <a:t>Our doors open at 9:50am</a:t>
            </a:r>
            <a:endParaRPr b="1" sz="2000">
              <a:solidFill>
                <a:schemeClr val="dk2"/>
              </a:solidFill>
              <a:latin typeface="Arial"/>
              <a:ea typeface="Arial"/>
              <a:cs typeface="Arial"/>
              <a:sym typeface="Arial"/>
            </a:endParaRPr>
          </a:p>
          <a:p>
            <a:pPr indent="0" lvl="0" marL="0" rtl="0" algn="l">
              <a:lnSpc>
                <a:spcPct val="80000"/>
              </a:lnSpc>
              <a:spcBef>
                <a:spcPts val="1800"/>
              </a:spcBef>
              <a:spcAft>
                <a:spcPts val="0"/>
              </a:spcAft>
              <a:buSzPts val="1800"/>
              <a:buNone/>
            </a:pPr>
            <a:r>
              <a:rPr b="1" lang="en-GB" sz="2000">
                <a:solidFill>
                  <a:schemeClr val="dk2"/>
                </a:solidFill>
                <a:latin typeface="Arial"/>
                <a:ea typeface="Arial"/>
                <a:cs typeface="Arial"/>
                <a:sym typeface="Arial"/>
              </a:rPr>
              <a:t>Classes start promptly at 10am and finish at 1:30pm</a:t>
            </a:r>
            <a:endParaRPr b="1" sz="2000">
              <a:solidFill>
                <a:schemeClr val="dk2"/>
              </a:solidFill>
              <a:latin typeface="Arial"/>
              <a:ea typeface="Arial"/>
              <a:cs typeface="Arial"/>
              <a:sym typeface="Arial"/>
            </a:endParaRPr>
          </a:p>
          <a:p>
            <a:pPr indent="0" lvl="0" marL="0" rtl="0" algn="l">
              <a:lnSpc>
                <a:spcPct val="80000"/>
              </a:lnSpc>
              <a:spcBef>
                <a:spcPts val="1800"/>
              </a:spcBef>
              <a:spcAft>
                <a:spcPts val="0"/>
              </a:spcAft>
              <a:buSzPts val="1800"/>
              <a:buNone/>
            </a:pPr>
            <a:r>
              <a:rPr b="1" lang="en-GB" sz="2000">
                <a:solidFill>
                  <a:schemeClr val="dk2"/>
                </a:solidFill>
                <a:latin typeface="Arial"/>
                <a:ea typeface="Arial"/>
                <a:cs typeface="Arial"/>
                <a:sym typeface="Arial"/>
              </a:rPr>
              <a:t>Parents are not permitted to enter classes/school for health and safety reasons</a:t>
            </a:r>
            <a:endParaRPr b="1" sz="2000">
              <a:solidFill>
                <a:schemeClr val="dk2"/>
              </a:solidFill>
              <a:latin typeface="Arial"/>
              <a:ea typeface="Arial"/>
              <a:cs typeface="Arial"/>
              <a:sym typeface="Arial"/>
            </a:endParaRPr>
          </a:p>
          <a:p>
            <a:pPr indent="0" lvl="0" marL="0" rtl="0" algn="l">
              <a:lnSpc>
                <a:spcPct val="80000"/>
              </a:lnSpc>
              <a:spcBef>
                <a:spcPts val="1800"/>
              </a:spcBef>
              <a:spcAft>
                <a:spcPts val="0"/>
              </a:spcAft>
              <a:buSzPts val="1800"/>
              <a:buNone/>
            </a:pPr>
            <a:r>
              <a:rPr b="1" lang="en-GB" sz="2000">
                <a:solidFill>
                  <a:schemeClr val="dk2"/>
                </a:solidFill>
                <a:latin typeface="Arial"/>
                <a:ea typeface="Arial"/>
                <a:cs typeface="Arial"/>
                <a:sym typeface="Arial"/>
              </a:rPr>
              <a:t>If someone other than the parent is collecting your child – you must inform the class teacher via message </a:t>
            </a:r>
            <a:endParaRPr b="1" sz="2000">
              <a:solidFill>
                <a:schemeClr val="dk2"/>
              </a:solidFill>
              <a:latin typeface="Arial"/>
              <a:ea typeface="Arial"/>
              <a:cs typeface="Arial"/>
              <a:sym typeface="Arial"/>
            </a:endParaRPr>
          </a:p>
          <a:p>
            <a:pPr indent="0" lvl="0" marL="0" rtl="0" algn="l">
              <a:lnSpc>
                <a:spcPct val="80000"/>
              </a:lnSpc>
              <a:spcBef>
                <a:spcPts val="1800"/>
              </a:spcBef>
              <a:spcAft>
                <a:spcPts val="0"/>
              </a:spcAft>
              <a:buClr>
                <a:srgbClr val="000000"/>
              </a:buClr>
              <a:buSzPts val="1800"/>
              <a:buFont typeface="Arial"/>
              <a:buNone/>
            </a:pPr>
            <a:r>
              <a:rPr b="1" lang="en-GB" sz="2000">
                <a:solidFill>
                  <a:schemeClr val="dk2"/>
                </a:solidFill>
                <a:latin typeface="Arial"/>
                <a:ea typeface="Arial"/>
                <a:cs typeface="Arial"/>
                <a:sym typeface="Arial"/>
              </a:rPr>
              <a:t>Miss Zoubida: 07903647907</a:t>
            </a:r>
            <a:endParaRPr b="1" sz="2000">
              <a:solidFill>
                <a:schemeClr val="dk2"/>
              </a:solidFill>
              <a:latin typeface="Arial"/>
              <a:ea typeface="Arial"/>
              <a:cs typeface="Arial"/>
              <a:sym typeface="Arial"/>
            </a:endParaRPr>
          </a:p>
          <a:p>
            <a:pPr indent="0" lvl="0" marL="0" rtl="0" algn="l">
              <a:lnSpc>
                <a:spcPct val="80000"/>
              </a:lnSpc>
              <a:spcBef>
                <a:spcPts val="1800"/>
              </a:spcBef>
              <a:spcAft>
                <a:spcPts val="0"/>
              </a:spcAft>
              <a:buSzPts val="1800"/>
              <a:buNone/>
            </a:pPr>
            <a:r>
              <a:rPr b="1" lang="en-GB" sz="2000">
                <a:solidFill>
                  <a:schemeClr val="dk2"/>
                </a:solidFill>
                <a:latin typeface="Arial"/>
                <a:ea typeface="Arial"/>
                <a:cs typeface="Arial"/>
                <a:sym typeface="Arial"/>
              </a:rPr>
              <a:t>For arrival and collection, please line up outside the classroom</a:t>
            </a:r>
            <a:endParaRPr b="1" sz="2000">
              <a:solidFill>
                <a:schemeClr val="dk2"/>
              </a:solidFill>
              <a:latin typeface="Arial"/>
              <a:ea typeface="Arial"/>
              <a:cs typeface="Arial"/>
              <a:sym typeface="Arial"/>
            </a:endParaRPr>
          </a:p>
          <a:p>
            <a:pPr indent="0" lvl="0" marL="0" rtl="0" algn="l">
              <a:lnSpc>
                <a:spcPct val="80000"/>
              </a:lnSpc>
              <a:spcBef>
                <a:spcPts val="1800"/>
              </a:spcBef>
              <a:spcAft>
                <a:spcPts val="0"/>
              </a:spcAft>
              <a:buClr>
                <a:schemeClr val="dk1"/>
              </a:buClr>
              <a:buSzPts val="600"/>
              <a:buNone/>
            </a:pPr>
            <a:r>
              <a:t/>
            </a:r>
            <a:endParaRPr b="1" sz="700">
              <a:latin typeface="Arial"/>
              <a:ea typeface="Arial"/>
              <a:cs typeface="Arial"/>
              <a:sym typeface="Arial"/>
            </a:endParaRPr>
          </a:p>
          <a:p>
            <a:pPr indent="0" lvl="0" marL="0" rtl="0" algn="l">
              <a:lnSpc>
                <a:spcPct val="80000"/>
              </a:lnSpc>
              <a:spcBef>
                <a:spcPts val="1800"/>
              </a:spcBef>
              <a:spcAft>
                <a:spcPts val="0"/>
              </a:spcAft>
              <a:buClr>
                <a:schemeClr val="dk1"/>
              </a:buClr>
              <a:buSzPts val="600"/>
              <a:buNone/>
            </a:pPr>
            <a:r>
              <a:t/>
            </a:r>
            <a:endParaRPr b="1" sz="700"/>
          </a:p>
        </p:txBody>
      </p:sp>
      <p:sp>
        <p:nvSpPr>
          <p:cNvPr id="775" name="Google Shape;775;g3006d123e13_10_222"/>
          <p:cNvSpPr/>
          <p:nvPr/>
        </p:nvSpPr>
        <p:spPr>
          <a:xfrm>
            <a:off x="4293594" y="130179"/>
            <a:ext cx="2829600" cy="2063400"/>
          </a:xfrm>
          <a:prstGeom prst="wedgeEllipseCallout">
            <a:avLst>
              <a:gd fmla="val 25067" name="adj1"/>
              <a:gd fmla="val 81510" name="adj2"/>
            </a:avLst>
          </a:prstGeom>
          <a:solidFill>
            <a:srgbClr val="A6E3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Quattrocento Sans"/>
                <a:ea typeface="Quattrocento Sans"/>
                <a:cs typeface="Quattrocento Sans"/>
                <a:sym typeface="Quattrocento Sans"/>
              </a:rPr>
              <a:t>Arrival and Collection </a:t>
            </a:r>
            <a:endParaRPr b="1" i="0" sz="18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None/>
            </a:pPr>
            <a:r>
              <a:rPr b="1" i="0" lang="en-GB" sz="1800" u="none" cap="none" strike="noStrike">
                <a:solidFill>
                  <a:srgbClr val="000000"/>
                </a:solidFill>
                <a:latin typeface="Quattrocento Sans"/>
                <a:ea typeface="Quattrocento Sans"/>
                <a:cs typeface="Quattrocento Sans"/>
                <a:sym typeface="Quattrocento Sans"/>
              </a:rPr>
              <a:t>الوصول والاستلام</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GB" sz="1000" u="none" cap="none" strike="noStrike">
                <a:solidFill>
                  <a:srgbClr val="000000"/>
                </a:solidFill>
                <a:latin typeface="Arial"/>
                <a:ea typeface="Arial"/>
                <a:cs typeface="Arial"/>
                <a:sym typeface="Arial"/>
              </a:rPr>
            </a:br>
            <a:endParaRPr b="1" i="0" sz="100" u="none" cap="none" strike="noStrike">
              <a:solidFill>
                <a:schemeClr val="dk2"/>
              </a:solidFill>
              <a:highlight>
                <a:srgbClr val="D9EAD3"/>
              </a:highlight>
              <a:latin typeface="Arial"/>
              <a:ea typeface="Arial"/>
              <a:cs typeface="Arial"/>
              <a:sym typeface="Arial"/>
            </a:endParaRPr>
          </a:p>
        </p:txBody>
      </p:sp>
      <p:sp>
        <p:nvSpPr>
          <p:cNvPr id="776" name="Google Shape;776;g3006d123e13_10_222"/>
          <p:cNvSpPr txBox="1"/>
          <p:nvPr/>
        </p:nvSpPr>
        <p:spPr>
          <a:xfrm>
            <a:off x="5838189" y="1627167"/>
            <a:ext cx="6098100" cy="4679100"/>
          </a:xfrm>
          <a:prstGeom prst="rect">
            <a:avLst/>
          </a:prstGeom>
          <a:noFill/>
          <a:ln>
            <a:noFill/>
          </a:ln>
        </p:spPr>
        <p:txBody>
          <a:bodyPr anchorCtr="0" anchor="t" bIns="45700" lIns="91425" spcFirstLastPara="1" rIns="91425" wrap="square" tIns="45700">
            <a:spAutoFit/>
          </a:bodyPr>
          <a:lstStyle/>
          <a:p>
            <a:pPr indent="-129540" lvl="0" marL="129540" marR="0" rtl="0" algn="r">
              <a:lnSpc>
                <a:spcPct val="100000"/>
              </a:lnSpc>
              <a:spcBef>
                <a:spcPts val="0"/>
              </a:spcBef>
              <a:spcAft>
                <a:spcPts val="0"/>
              </a:spcAft>
              <a:buNone/>
            </a:pPr>
            <a:br>
              <a:rPr b="1" i="0" lang="en-GB" sz="1400" u="none" cap="none" strike="noStrike">
                <a:solidFill>
                  <a:srgbClr val="000000"/>
                </a:solidFill>
                <a:latin typeface="Arial"/>
                <a:ea typeface="Arial"/>
                <a:cs typeface="Arial"/>
                <a:sym typeface="Arial"/>
              </a:rPr>
            </a:br>
            <a:r>
              <a:rPr b="1" i="0" lang="en-GB" sz="2400" u="none" cap="none" strike="noStrike">
                <a:solidFill>
                  <a:srgbClr val="000000"/>
                </a:solidFill>
                <a:latin typeface="Arial"/>
                <a:ea typeface="Arial"/>
                <a:cs typeface="Arial"/>
                <a:sym typeface="Arial"/>
              </a:rPr>
              <a:t>*</a:t>
            </a:r>
            <a:r>
              <a:rPr b="1" i="0" lang="en-GB" sz="1400" u="none" cap="none" strike="noStrike">
                <a:solidFill>
                  <a:srgbClr val="000000"/>
                </a:solidFill>
                <a:latin typeface="Arial"/>
                <a:ea typeface="Arial"/>
                <a:cs typeface="Arial"/>
                <a:sym typeface="Arial"/>
              </a:rPr>
              <a:t> </a:t>
            </a:r>
            <a:r>
              <a:rPr b="1" i="0" lang="en-GB" sz="2000" u="none" cap="none" strike="noStrike">
                <a:solidFill>
                  <a:srgbClr val="000000"/>
                </a:solidFill>
                <a:latin typeface="Arial"/>
                <a:ea typeface="Arial"/>
                <a:cs typeface="Arial"/>
                <a:sym typeface="Arial"/>
              </a:rPr>
              <a:t>تفتح أبواب المدرسة الساعة 9:50 صباحًا</a:t>
            </a:r>
            <a:endParaRPr b="1" i="0" sz="2000" u="none" cap="none" strike="noStrike">
              <a:solidFill>
                <a:srgbClr val="000000"/>
              </a:solidFill>
              <a:latin typeface="Arial"/>
              <a:ea typeface="Arial"/>
              <a:cs typeface="Arial"/>
              <a:sym typeface="Arial"/>
            </a:endParaRPr>
          </a:p>
          <a:p>
            <a:pPr indent="-129540" lvl="0" marL="129540" marR="0" rtl="0" algn="r">
              <a:lnSpc>
                <a:spcPct val="100000"/>
              </a:lnSpc>
              <a:spcBef>
                <a:spcPts val="0"/>
              </a:spcBef>
              <a:spcAft>
                <a:spcPts val="0"/>
              </a:spcAft>
              <a:buNone/>
            </a:pPr>
            <a:br>
              <a:rPr b="1" i="0" lang="en-GB" sz="2000" u="none" cap="none" strike="noStrike">
                <a:solidFill>
                  <a:srgbClr val="000000"/>
                </a:solidFill>
                <a:latin typeface="Arial"/>
                <a:ea typeface="Arial"/>
                <a:cs typeface="Arial"/>
                <a:sym typeface="Arial"/>
              </a:rPr>
            </a:br>
            <a:r>
              <a:rPr b="1" i="0" lang="en-GB" sz="2000" u="none" cap="none" strike="noStrike">
                <a:solidFill>
                  <a:srgbClr val="000000"/>
                </a:solidFill>
                <a:latin typeface="Arial"/>
                <a:ea typeface="Arial"/>
                <a:cs typeface="Arial"/>
                <a:sym typeface="Arial"/>
              </a:rPr>
              <a:t>* موعد بدأ الحصة من الساعة 10 صباحًا وتنتهي</a:t>
            </a:r>
            <a:endParaRPr b="1" i="0" sz="2000" u="none" cap="none" strike="noStrike">
              <a:solidFill>
                <a:srgbClr val="000000"/>
              </a:solidFill>
              <a:latin typeface="Arial"/>
              <a:ea typeface="Arial"/>
              <a:cs typeface="Arial"/>
              <a:sym typeface="Arial"/>
            </a:endParaRPr>
          </a:p>
          <a:p>
            <a:pPr indent="-129540" lvl="0" marL="129540" marR="0" rtl="0" algn="r">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 الى الساعة  1:30 ظهرًا </a:t>
            </a:r>
            <a:endParaRPr b="1" i="0" sz="2000" u="none" cap="none" strike="noStrike">
              <a:solidFill>
                <a:srgbClr val="000000"/>
              </a:solidFill>
              <a:latin typeface="Arial"/>
              <a:ea typeface="Arial"/>
              <a:cs typeface="Arial"/>
              <a:sym typeface="Arial"/>
            </a:endParaRPr>
          </a:p>
          <a:p>
            <a:pPr indent="-129540" lvl="0" marL="129540" marR="0" rtl="0" algn="r">
              <a:lnSpc>
                <a:spcPct val="100000"/>
              </a:lnSpc>
              <a:spcBef>
                <a:spcPts val="0"/>
              </a:spcBef>
              <a:spcAft>
                <a:spcPts val="0"/>
              </a:spcAft>
              <a:buNone/>
            </a:pPr>
            <a:br>
              <a:rPr b="1" i="0" lang="en-GB" sz="2000" u="none" cap="none" strike="noStrike">
                <a:solidFill>
                  <a:srgbClr val="000000"/>
                </a:solidFill>
                <a:latin typeface="Arial"/>
                <a:ea typeface="Arial"/>
                <a:cs typeface="Arial"/>
                <a:sym typeface="Arial"/>
              </a:rPr>
            </a:br>
            <a:r>
              <a:rPr b="1" i="0" lang="en-GB" sz="2000" u="none" cap="none" strike="noStrike">
                <a:solidFill>
                  <a:srgbClr val="000000"/>
                </a:solidFill>
                <a:latin typeface="Arial"/>
                <a:ea typeface="Arial"/>
                <a:cs typeface="Arial"/>
                <a:sym typeface="Arial"/>
              </a:rPr>
              <a:t>* لا يُسمح لأولياء الأمر دخول الفصول الدراسية / المدرسة لمراعاة صحة وسلامة الطلاب والموظفين</a:t>
            </a:r>
            <a:endParaRPr b="1" i="0" sz="2000" u="none" cap="none" strike="noStrike">
              <a:solidFill>
                <a:srgbClr val="000000"/>
              </a:solidFill>
              <a:latin typeface="Arial"/>
              <a:ea typeface="Arial"/>
              <a:cs typeface="Arial"/>
              <a:sym typeface="Arial"/>
            </a:endParaRPr>
          </a:p>
          <a:p>
            <a:pPr indent="-129540" lvl="0" marL="129540" marR="0" rtl="0" algn="r">
              <a:lnSpc>
                <a:spcPct val="100000"/>
              </a:lnSpc>
              <a:spcBef>
                <a:spcPts val="0"/>
              </a:spcBef>
              <a:spcAft>
                <a:spcPts val="0"/>
              </a:spcAft>
              <a:buNone/>
            </a:pPr>
            <a:br>
              <a:rPr b="1" i="0" lang="en-GB" sz="2000" u="none" cap="none" strike="noStrike">
                <a:solidFill>
                  <a:srgbClr val="000000"/>
                </a:solidFill>
                <a:latin typeface="Arial"/>
                <a:ea typeface="Arial"/>
                <a:cs typeface="Arial"/>
                <a:sym typeface="Arial"/>
              </a:rPr>
            </a:br>
            <a:r>
              <a:rPr b="1" i="0" lang="en-GB" sz="2000" u="none" cap="none" strike="noStrike">
                <a:solidFill>
                  <a:srgbClr val="000000"/>
                </a:solidFill>
                <a:latin typeface="Arial"/>
                <a:ea typeface="Arial"/>
                <a:cs typeface="Arial"/>
                <a:sym typeface="Arial"/>
              </a:rPr>
              <a:t>* يجب إبلاغ معلمة الفصل وإرسال رسالة إلى مس زبيدة في حالة عدم وجود الأهل في آخر اليوم</a:t>
            </a:r>
            <a:endParaRPr b="1" i="0" sz="2000" u="none" cap="none" strike="noStrike">
              <a:solidFill>
                <a:srgbClr val="000000"/>
              </a:solidFill>
              <a:latin typeface="Arial"/>
              <a:ea typeface="Arial"/>
              <a:cs typeface="Arial"/>
              <a:sym typeface="Arial"/>
            </a:endParaRPr>
          </a:p>
          <a:p>
            <a:pPr indent="-129540" lvl="0" marL="129540" marR="0" rtl="0" algn="r">
              <a:lnSpc>
                <a:spcPct val="100000"/>
              </a:lnSpc>
              <a:spcBef>
                <a:spcPts val="0"/>
              </a:spcBef>
              <a:spcAft>
                <a:spcPts val="0"/>
              </a:spcAft>
              <a:buNone/>
            </a:pPr>
            <a:br>
              <a:rPr b="1" i="0" lang="en-GB" sz="2000" u="none" cap="none" strike="noStrike">
                <a:solidFill>
                  <a:srgbClr val="000000"/>
                </a:solidFill>
                <a:latin typeface="Arial"/>
                <a:ea typeface="Arial"/>
                <a:cs typeface="Arial"/>
                <a:sym typeface="Arial"/>
              </a:rPr>
            </a:br>
            <a:r>
              <a:rPr b="1" i="0" lang="en-GB" sz="2000" u="none" cap="none" strike="noStrike">
                <a:solidFill>
                  <a:srgbClr val="000000"/>
                </a:solidFill>
                <a:latin typeface="Arial"/>
                <a:ea typeface="Arial"/>
                <a:cs typeface="Arial"/>
                <a:sym typeface="Arial"/>
              </a:rPr>
              <a:t>* يرجى الاصطفاف خارج الفصل عند الوصول والاستلام</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1" i="0" lang="en-GB" sz="2000" u="none" cap="none" strike="noStrike">
                <a:solidFill>
                  <a:srgbClr val="000000"/>
                </a:solidFill>
                <a:latin typeface="Arial"/>
                <a:ea typeface="Arial"/>
                <a:cs typeface="Arial"/>
                <a:sym typeface="Arial"/>
              </a:rPr>
            </a:br>
            <a:endParaRPr b="1" i="0" sz="2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15687b8a777_0_224"/>
          <p:cNvSpPr txBox="1"/>
          <p:nvPr>
            <p:ph idx="1" type="body"/>
          </p:nvPr>
        </p:nvSpPr>
        <p:spPr>
          <a:xfrm>
            <a:off x="204025" y="2225100"/>
            <a:ext cx="5435700" cy="4484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fontScale="25000"/>
          </a:bodyPr>
          <a:lstStyle/>
          <a:p>
            <a:pPr indent="-195072" lvl="0" marL="347472" rtl="0" algn="l">
              <a:lnSpc>
                <a:spcPct val="100000"/>
              </a:lnSpc>
              <a:spcBef>
                <a:spcPts val="0"/>
              </a:spcBef>
              <a:spcAft>
                <a:spcPts val="0"/>
              </a:spcAft>
              <a:buClr>
                <a:schemeClr val="dk1"/>
              </a:buClr>
              <a:buSzPct val="108108"/>
              <a:buNone/>
            </a:pPr>
            <a:r>
              <a:t/>
            </a:r>
            <a:endParaRPr/>
          </a:p>
          <a:p>
            <a:pPr indent="-195072" lvl="0" marL="347472" rtl="0" algn="l">
              <a:lnSpc>
                <a:spcPct val="100000"/>
              </a:lnSpc>
              <a:spcBef>
                <a:spcPts val="0"/>
              </a:spcBef>
              <a:spcAft>
                <a:spcPts val="0"/>
              </a:spcAft>
              <a:buClr>
                <a:schemeClr val="dk1"/>
              </a:buClr>
              <a:buSzPct val="108108"/>
              <a:buNone/>
            </a:pPr>
            <a:r>
              <a:t/>
            </a:r>
            <a:endParaRPr/>
          </a:p>
          <a:p>
            <a:pPr indent="-367246" lvl="0" marL="457200" rtl="0" algn="l">
              <a:lnSpc>
                <a:spcPct val="115000"/>
              </a:lnSpc>
              <a:spcBef>
                <a:spcPts val="1800"/>
              </a:spcBef>
              <a:spcAft>
                <a:spcPts val="0"/>
              </a:spcAft>
              <a:buClr>
                <a:schemeClr val="dk2"/>
              </a:buClr>
              <a:buSzPct val="108752"/>
              <a:buChar char="•"/>
            </a:pPr>
            <a:r>
              <a:rPr b="1" lang="en-GB" sz="8215">
                <a:solidFill>
                  <a:schemeClr val="dk2"/>
                </a:solidFill>
              </a:rPr>
              <a:t>Teacher: Mrs Dania Mougharbel</a:t>
            </a:r>
            <a:endParaRPr sz="4415"/>
          </a:p>
          <a:p>
            <a:pPr indent="-367246" lvl="0" marL="457200" rtl="0" algn="l">
              <a:lnSpc>
                <a:spcPct val="115000"/>
              </a:lnSpc>
              <a:spcBef>
                <a:spcPts val="1800"/>
              </a:spcBef>
              <a:spcAft>
                <a:spcPts val="0"/>
              </a:spcAft>
              <a:buClr>
                <a:schemeClr val="dk2"/>
              </a:buClr>
              <a:buSzPct val="108752"/>
              <a:buChar char="•"/>
            </a:pPr>
            <a:r>
              <a:rPr b="1" lang="en-GB" sz="8215">
                <a:solidFill>
                  <a:schemeClr val="dk2"/>
                </a:solidFill>
              </a:rPr>
              <a:t>Teachers Assistant: Mrs Aya Rahhal &amp; Mrs Eiman Fustuk</a:t>
            </a:r>
            <a:endParaRPr b="1" sz="8215">
              <a:solidFill>
                <a:schemeClr val="dk2"/>
              </a:solidFill>
            </a:endParaRPr>
          </a:p>
          <a:p>
            <a:pPr indent="-367246" lvl="0" marL="457200" rtl="0" algn="l">
              <a:lnSpc>
                <a:spcPct val="115000"/>
              </a:lnSpc>
              <a:spcBef>
                <a:spcPts val="0"/>
              </a:spcBef>
              <a:spcAft>
                <a:spcPts val="0"/>
              </a:spcAft>
              <a:buClr>
                <a:schemeClr val="dk2"/>
              </a:buClr>
              <a:buSzPct val="108752"/>
              <a:buChar char="•"/>
            </a:pPr>
            <a:r>
              <a:rPr b="1" lang="en-GB" sz="8215">
                <a:solidFill>
                  <a:schemeClr val="dk2"/>
                </a:solidFill>
              </a:rPr>
              <a:t>Quran teacher: Mrs Aya Rahhal</a:t>
            </a:r>
            <a:endParaRPr b="1" sz="8215">
              <a:solidFill>
                <a:schemeClr val="dk2"/>
              </a:solidFill>
            </a:endParaRPr>
          </a:p>
          <a:p>
            <a:pPr indent="-367246" lvl="0" marL="457200" rtl="0" algn="l">
              <a:lnSpc>
                <a:spcPct val="115000"/>
              </a:lnSpc>
              <a:spcBef>
                <a:spcPts val="0"/>
              </a:spcBef>
              <a:spcAft>
                <a:spcPts val="0"/>
              </a:spcAft>
              <a:buClr>
                <a:schemeClr val="dk2"/>
              </a:buClr>
              <a:buSzPct val="108752"/>
              <a:buChar char="•"/>
            </a:pPr>
            <a:r>
              <a:rPr b="1" lang="en-GB" sz="8215">
                <a:solidFill>
                  <a:schemeClr val="dk2"/>
                </a:solidFill>
              </a:rPr>
              <a:t>Headteacher: Mrs Zoubida Bahlouli</a:t>
            </a:r>
            <a:endParaRPr b="1" sz="8215">
              <a:solidFill>
                <a:schemeClr val="dk2"/>
              </a:solidFill>
            </a:endParaRPr>
          </a:p>
          <a:p>
            <a:pPr indent="-367246" lvl="0" marL="457200" rtl="0" algn="l">
              <a:lnSpc>
                <a:spcPct val="115000"/>
              </a:lnSpc>
              <a:spcBef>
                <a:spcPts val="0"/>
              </a:spcBef>
              <a:spcAft>
                <a:spcPts val="0"/>
              </a:spcAft>
              <a:buClr>
                <a:schemeClr val="dk2"/>
              </a:buClr>
              <a:buSzPct val="108752"/>
              <a:buChar char="•"/>
            </a:pPr>
            <a:r>
              <a:rPr b="1" lang="en-GB" sz="8215">
                <a:solidFill>
                  <a:schemeClr val="dk2"/>
                </a:solidFill>
              </a:rPr>
              <a:t>Deputy Head: Mrs Maha Aoudi</a:t>
            </a:r>
            <a:endParaRPr b="1" sz="8215">
              <a:solidFill>
                <a:schemeClr val="dk2"/>
              </a:solidFill>
            </a:endParaRPr>
          </a:p>
          <a:p>
            <a:pPr indent="-367246" lvl="0" marL="457200" rtl="0" algn="l">
              <a:lnSpc>
                <a:spcPct val="115000"/>
              </a:lnSpc>
              <a:spcBef>
                <a:spcPts val="0"/>
              </a:spcBef>
              <a:spcAft>
                <a:spcPts val="0"/>
              </a:spcAft>
              <a:buClr>
                <a:schemeClr val="dk2"/>
              </a:buClr>
              <a:buSzPct val="108752"/>
              <a:buChar char="•"/>
            </a:pPr>
            <a:r>
              <a:rPr b="1" lang="en-GB" sz="8215">
                <a:solidFill>
                  <a:schemeClr val="dk2"/>
                </a:solidFill>
              </a:rPr>
              <a:t>School director, finance &amp; Admissions: Mrs Nora Sibaey-Soliman</a:t>
            </a:r>
            <a:endParaRPr b="1" sz="8215">
              <a:solidFill>
                <a:schemeClr val="dk2"/>
              </a:solidFill>
            </a:endParaRPr>
          </a:p>
          <a:p>
            <a:pPr indent="0" lvl="0" marL="457200" rtl="0" algn="l">
              <a:lnSpc>
                <a:spcPct val="100000"/>
              </a:lnSpc>
              <a:spcBef>
                <a:spcPts val="1800"/>
              </a:spcBef>
              <a:spcAft>
                <a:spcPts val="0"/>
              </a:spcAft>
              <a:buSzPct val="214285"/>
              <a:buNone/>
            </a:pPr>
            <a:r>
              <a:t/>
            </a:r>
            <a:endParaRPr b="1" sz="2100">
              <a:solidFill>
                <a:schemeClr val="dk2"/>
              </a:solidFill>
            </a:endParaRPr>
          </a:p>
        </p:txBody>
      </p:sp>
      <p:sp>
        <p:nvSpPr>
          <p:cNvPr id="671" name="Google Shape;671;g15687b8a777_0_224"/>
          <p:cNvSpPr txBox="1"/>
          <p:nvPr>
            <p:ph idx="1" type="body"/>
          </p:nvPr>
        </p:nvSpPr>
        <p:spPr>
          <a:xfrm>
            <a:off x="5492500" y="1730000"/>
            <a:ext cx="6493200" cy="4408800"/>
          </a:xfrm>
          <a:prstGeom prst="rect">
            <a:avLst/>
          </a:prstGeom>
          <a:noFill/>
          <a:ln>
            <a:noFill/>
          </a:ln>
        </p:spPr>
        <p:txBody>
          <a:bodyPr anchorCtr="0" anchor="t" bIns="45700" lIns="91425" spcFirstLastPara="1" rIns="91425" wrap="square" tIns="45700">
            <a:noAutofit/>
          </a:bodyPr>
          <a:lstStyle/>
          <a:p>
            <a:pPr indent="0" lvl="0" marL="0" rtl="0" algn="r">
              <a:lnSpc>
                <a:spcPct val="115000"/>
              </a:lnSpc>
              <a:spcBef>
                <a:spcPts val="1800"/>
              </a:spcBef>
              <a:spcAft>
                <a:spcPts val="0"/>
              </a:spcAft>
              <a:buSzPts val="1800"/>
              <a:buNone/>
            </a:pPr>
            <a:r>
              <a:rPr b="1" lang="en-GB" sz="1900">
                <a:solidFill>
                  <a:schemeClr val="dk2"/>
                </a:solidFill>
                <a:latin typeface="Arial"/>
                <a:ea typeface="Arial"/>
                <a:cs typeface="Arial"/>
                <a:sym typeface="Arial"/>
              </a:rPr>
              <a:t>ا</a:t>
            </a:r>
            <a:r>
              <a:rPr b="1" lang="en-GB" sz="2200">
                <a:solidFill>
                  <a:schemeClr val="dk2"/>
                </a:solidFill>
                <a:latin typeface="Arial"/>
                <a:ea typeface="Arial"/>
                <a:cs typeface="Arial"/>
                <a:sym typeface="Arial"/>
              </a:rPr>
              <a:t>لمعلمة: السيدة دانية المغربل</a:t>
            </a:r>
            <a:endParaRPr b="1" sz="2200"/>
          </a:p>
          <a:p>
            <a:pPr indent="0" lvl="0" marL="0" rtl="0" algn="r">
              <a:lnSpc>
                <a:spcPct val="115000"/>
              </a:lnSpc>
              <a:spcBef>
                <a:spcPts val="1800"/>
              </a:spcBef>
              <a:spcAft>
                <a:spcPts val="0"/>
              </a:spcAft>
              <a:buSzPts val="1800"/>
              <a:buNone/>
            </a:pPr>
            <a:r>
              <a:rPr b="1" lang="en-GB" sz="2200">
                <a:solidFill>
                  <a:schemeClr val="dk2"/>
                </a:solidFill>
                <a:latin typeface="Arial"/>
                <a:ea typeface="Arial"/>
                <a:cs typeface="Arial"/>
                <a:sym typeface="Arial"/>
              </a:rPr>
              <a:t>المعلمة المساعدة: السيدة آية رحال </a:t>
            </a:r>
            <a:endParaRPr b="1" sz="2200"/>
          </a:p>
          <a:p>
            <a:pPr indent="0" lvl="0" marL="0" rtl="1" algn="r">
              <a:lnSpc>
                <a:spcPct val="115000"/>
              </a:lnSpc>
              <a:spcBef>
                <a:spcPts val="1800"/>
              </a:spcBef>
              <a:spcAft>
                <a:spcPts val="0"/>
              </a:spcAft>
              <a:buSzPts val="1800"/>
              <a:buNone/>
            </a:pPr>
            <a:r>
              <a:rPr b="1" lang="en-GB" sz="2200">
                <a:solidFill>
                  <a:schemeClr val="dk2"/>
                </a:solidFill>
                <a:latin typeface="Arial"/>
                <a:ea typeface="Arial"/>
                <a:cs typeface="Arial"/>
                <a:sym typeface="Arial"/>
              </a:rPr>
              <a:t>                      السيدة إيمان فستق      </a:t>
            </a:r>
            <a:r>
              <a:rPr b="1" lang="en-GB" sz="2200">
                <a:solidFill>
                  <a:schemeClr val="dk2"/>
                </a:solidFill>
                <a:latin typeface="Arial"/>
                <a:ea typeface="Arial"/>
                <a:cs typeface="Arial"/>
                <a:sym typeface="Arial"/>
              </a:rPr>
              <a:t> </a:t>
            </a:r>
            <a:r>
              <a:rPr b="1" lang="en-GB" sz="2200">
                <a:solidFill>
                  <a:schemeClr val="dk2"/>
                </a:solidFill>
                <a:latin typeface="Arial"/>
                <a:ea typeface="Arial"/>
                <a:cs typeface="Arial"/>
                <a:sym typeface="Arial"/>
              </a:rPr>
              <a:t>                               </a:t>
            </a:r>
            <a:endParaRPr b="1" sz="2200">
              <a:solidFill>
                <a:schemeClr val="dk2"/>
              </a:solidFill>
            </a:endParaRPr>
          </a:p>
          <a:p>
            <a:pPr indent="0" lvl="0" marL="0" rtl="1" algn="r">
              <a:lnSpc>
                <a:spcPct val="115000"/>
              </a:lnSpc>
              <a:spcBef>
                <a:spcPts val="1800"/>
              </a:spcBef>
              <a:spcAft>
                <a:spcPts val="0"/>
              </a:spcAft>
              <a:buClr>
                <a:schemeClr val="dk2"/>
              </a:buClr>
              <a:buSzPts val="1100"/>
              <a:buFont typeface="Arial"/>
              <a:buNone/>
            </a:pPr>
            <a:r>
              <a:rPr b="1" lang="en-GB" sz="2200">
                <a:solidFill>
                  <a:schemeClr val="dk2"/>
                </a:solidFill>
                <a:latin typeface="Arial"/>
                <a:ea typeface="Arial"/>
                <a:cs typeface="Arial"/>
                <a:sym typeface="Arial"/>
              </a:rPr>
              <a:t>معلمة القرآن الكريم </a:t>
            </a:r>
            <a:r>
              <a:rPr b="1" lang="en-GB" sz="2200">
                <a:solidFill>
                  <a:schemeClr val="dk2"/>
                </a:solidFill>
              </a:rPr>
              <a:t>:</a:t>
            </a:r>
            <a:r>
              <a:rPr b="1" lang="en-GB" sz="2200">
                <a:solidFill>
                  <a:schemeClr val="dk2"/>
                </a:solidFill>
                <a:latin typeface="Arial"/>
                <a:ea typeface="Arial"/>
                <a:cs typeface="Arial"/>
                <a:sym typeface="Arial"/>
              </a:rPr>
              <a:t>السيدة</a:t>
            </a:r>
            <a:r>
              <a:rPr b="1" lang="en-GB" sz="2200">
                <a:solidFill>
                  <a:schemeClr val="dk2"/>
                </a:solidFill>
              </a:rPr>
              <a:t> </a:t>
            </a:r>
            <a:r>
              <a:rPr b="1" lang="en-GB" sz="2200">
                <a:solidFill>
                  <a:schemeClr val="dk2"/>
                </a:solidFill>
                <a:latin typeface="Arial"/>
                <a:ea typeface="Arial"/>
                <a:cs typeface="Arial"/>
                <a:sym typeface="Arial"/>
              </a:rPr>
              <a:t>آية رحال    </a:t>
            </a:r>
            <a:endParaRPr b="1" sz="2200"/>
          </a:p>
          <a:p>
            <a:pPr indent="0" lvl="0" marL="0" rtl="0" algn="r">
              <a:lnSpc>
                <a:spcPct val="115000"/>
              </a:lnSpc>
              <a:spcBef>
                <a:spcPts val="1800"/>
              </a:spcBef>
              <a:spcAft>
                <a:spcPts val="0"/>
              </a:spcAft>
              <a:buClr>
                <a:schemeClr val="dk2"/>
              </a:buClr>
              <a:buSzPts val="1100"/>
              <a:buNone/>
            </a:pPr>
            <a:r>
              <a:rPr b="1" lang="en-GB" sz="2200">
                <a:solidFill>
                  <a:schemeClr val="dk2"/>
                </a:solidFill>
                <a:latin typeface="Arial"/>
                <a:ea typeface="Arial"/>
                <a:cs typeface="Arial"/>
                <a:sym typeface="Arial"/>
              </a:rPr>
              <a:t>مديرة المدرسة: السيدة بهلولي زبيدة</a:t>
            </a:r>
            <a:endParaRPr b="1" sz="2200"/>
          </a:p>
          <a:p>
            <a:pPr indent="0" lvl="0" marL="0" rtl="0" algn="r">
              <a:lnSpc>
                <a:spcPct val="115000"/>
              </a:lnSpc>
              <a:spcBef>
                <a:spcPts val="1800"/>
              </a:spcBef>
              <a:spcAft>
                <a:spcPts val="0"/>
              </a:spcAft>
              <a:buClr>
                <a:schemeClr val="dk2"/>
              </a:buClr>
              <a:buSzPts val="1100"/>
              <a:buFont typeface="Arial"/>
              <a:buNone/>
            </a:pPr>
            <a:r>
              <a:rPr b="1" lang="en-GB" sz="2200">
                <a:solidFill>
                  <a:schemeClr val="dk2"/>
                </a:solidFill>
                <a:latin typeface="Arial"/>
                <a:ea typeface="Arial"/>
                <a:cs typeface="Arial"/>
                <a:sym typeface="Arial"/>
              </a:rPr>
              <a:t>نائبة المديرة: السيدة مها عودة </a:t>
            </a:r>
            <a:endParaRPr b="1" sz="2200"/>
          </a:p>
          <a:p>
            <a:pPr indent="0" lvl="0" marL="0" rtl="0" algn="r">
              <a:lnSpc>
                <a:spcPct val="115000"/>
              </a:lnSpc>
              <a:spcBef>
                <a:spcPts val="1800"/>
              </a:spcBef>
              <a:spcAft>
                <a:spcPts val="0"/>
              </a:spcAft>
              <a:buClr>
                <a:schemeClr val="dk2"/>
              </a:buClr>
              <a:buSzPts val="1100"/>
              <a:buFont typeface="Arial"/>
              <a:buNone/>
            </a:pPr>
            <a:r>
              <a:rPr b="1" lang="en-GB" sz="2200">
                <a:solidFill>
                  <a:schemeClr val="dk2"/>
                </a:solidFill>
                <a:latin typeface="Arial"/>
                <a:ea typeface="Arial"/>
                <a:cs typeface="Arial"/>
                <a:sym typeface="Arial"/>
              </a:rPr>
              <a:t>مسؤولة المالية والتسجيل المدرس</a:t>
            </a:r>
            <a:r>
              <a:rPr b="1" lang="en-GB" sz="2200">
                <a:solidFill>
                  <a:schemeClr val="dk2"/>
                </a:solidFill>
                <a:latin typeface="Arial"/>
                <a:ea typeface="Arial"/>
                <a:cs typeface="Arial"/>
                <a:sym typeface="Arial"/>
              </a:rPr>
              <a:t>ي</a:t>
            </a:r>
            <a:r>
              <a:rPr b="1" lang="en-GB" sz="2200">
                <a:solidFill>
                  <a:schemeClr val="dk2"/>
                </a:solidFill>
                <a:latin typeface="Arial"/>
                <a:ea typeface="Arial"/>
                <a:cs typeface="Arial"/>
                <a:sym typeface="Arial"/>
              </a:rPr>
              <a:t>: السيدة نورا السباعي سليمان </a:t>
            </a:r>
            <a:endParaRPr b="1" sz="2650">
              <a:solidFill>
                <a:schemeClr val="dk2"/>
              </a:solidFill>
              <a:latin typeface="Arial"/>
              <a:ea typeface="Arial"/>
              <a:cs typeface="Arial"/>
              <a:sym typeface="Arial"/>
            </a:endParaRPr>
          </a:p>
        </p:txBody>
      </p:sp>
      <p:sp>
        <p:nvSpPr>
          <p:cNvPr id="672" name="Google Shape;672;g15687b8a777_0_224"/>
          <p:cNvSpPr/>
          <p:nvPr/>
        </p:nvSpPr>
        <p:spPr>
          <a:xfrm>
            <a:off x="2526745" y="241125"/>
            <a:ext cx="4476300" cy="2156400"/>
          </a:xfrm>
          <a:prstGeom prst="wedgeEllipseCallout">
            <a:avLst>
              <a:gd fmla="val 34597" name="adj1"/>
              <a:gd fmla="val 64542" name="adj2"/>
            </a:avLst>
          </a:prstGeom>
          <a:solidFill>
            <a:srgbClr val="A6E371"/>
          </a:solidFill>
          <a:ln cap="flat" cmpd="sng" w="25400">
            <a:solidFill>
              <a:srgbClr val="6632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4000" u="none" cap="none" strike="noStrike">
                <a:solidFill>
                  <a:schemeClr val="dk2"/>
                </a:solidFill>
                <a:latin typeface="Arial"/>
                <a:ea typeface="Arial"/>
                <a:cs typeface="Arial"/>
                <a:sym typeface="Arial"/>
              </a:rPr>
              <a:t>Who is Who….. </a:t>
            </a:r>
            <a:endParaRPr b="0" i="0" sz="40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None/>
            </a:pPr>
            <a:r>
              <a:rPr b="0" i="0" lang="en-GB" sz="4000" u="none" cap="none" strike="noStrike">
                <a:solidFill>
                  <a:schemeClr val="dk2"/>
                </a:solidFill>
                <a:latin typeface="Arial"/>
                <a:ea typeface="Arial"/>
                <a:cs typeface="Arial"/>
                <a:sym typeface="Arial"/>
              </a:rPr>
              <a:t>طاقم المدرسة...</a:t>
            </a:r>
            <a:endParaRPr b="0" i="0" sz="24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3877e740ec1_0_0"/>
          <p:cNvSpPr/>
          <p:nvPr/>
        </p:nvSpPr>
        <p:spPr>
          <a:xfrm>
            <a:off x="2876525" y="184450"/>
            <a:ext cx="3640200" cy="1825500"/>
          </a:xfrm>
          <a:prstGeom prst="wedgeEllipseCallout">
            <a:avLst>
              <a:gd fmla="val 38352" name="adj1"/>
              <a:gd fmla="val 75029" name="adj2"/>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500"/>
              <a:buFont typeface="Arial"/>
              <a:buNone/>
            </a:pPr>
            <a:r>
              <a:rPr b="1" i="0" lang="en-GB" sz="2400" u="none" cap="none" strike="noStrike">
                <a:solidFill>
                  <a:srgbClr val="4D290A"/>
                </a:solidFill>
                <a:latin typeface="Arial"/>
                <a:ea typeface="Arial"/>
                <a:cs typeface="Arial"/>
                <a:sym typeface="Arial"/>
              </a:rPr>
              <a:t>Communication </a:t>
            </a:r>
            <a:endParaRPr b="1" i="0" sz="2400" u="none" cap="none" strike="noStrike">
              <a:solidFill>
                <a:srgbClr val="4D290A"/>
              </a:solidFill>
              <a:latin typeface="Arial"/>
              <a:ea typeface="Arial"/>
              <a:cs typeface="Arial"/>
              <a:sym typeface="Arial"/>
            </a:endParaRPr>
          </a:p>
          <a:p>
            <a:pPr indent="0" lvl="0" marL="0" marR="0" rtl="1" algn="r">
              <a:lnSpc>
                <a:spcPct val="90000"/>
              </a:lnSpc>
              <a:spcBef>
                <a:spcPts val="0"/>
              </a:spcBef>
              <a:spcAft>
                <a:spcPts val="0"/>
              </a:spcAft>
              <a:buClr>
                <a:srgbClr val="4D290A"/>
              </a:buClr>
              <a:buSzPts val="3600"/>
              <a:buFont typeface="Quattrocento Sans"/>
              <a:buNone/>
            </a:pPr>
            <a:r>
              <a:rPr b="1" i="0" lang="en-GB" sz="2400" u="none" cap="none" strike="noStrike">
                <a:solidFill>
                  <a:srgbClr val="4D290A"/>
                </a:solidFill>
                <a:latin typeface="Arial"/>
                <a:ea typeface="Arial"/>
                <a:cs typeface="Arial"/>
                <a:sym typeface="Arial"/>
              </a:rPr>
              <a:t>التواصل المدرسي</a:t>
            </a:r>
            <a:r>
              <a:rPr b="0" i="0" lang="en-GB" sz="3200" u="none" cap="none" strike="noStrike">
                <a:solidFill>
                  <a:srgbClr val="4D290A"/>
                </a:solidFill>
                <a:latin typeface="Arial"/>
                <a:ea typeface="Arial"/>
                <a:cs typeface="Arial"/>
                <a:sym typeface="Arial"/>
              </a:rPr>
              <a:t>      </a:t>
            </a:r>
            <a:endParaRPr b="1" i="0" sz="2000" u="none" cap="none" strike="noStrike">
              <a:solidFill>
                <a:srgbClr val="4D290A"/>
              </a:solidFill>
              <a:highlight>
                <a:srgbClr val="D9EAD3"/>
              </a:highlight>
              <a:latin typeface="Arial"/>
              <a:ea typeface="Arial"/>
              <a:cs typeface="Arial"/>
              <a:sym typeface="Arial"/>
            </a:endParaRPr>
          </a:p>
        </p:txBody>
      </p:sp>
      <p:sp>
        <p:nvSpPr>
          <p:cNvPr id="679" name="Google Shape;679;g3877e740ec1_0_0"/>
          <p:cNvSpPr txBox="1"/>
          <p:nvPr/>
        </p:nvSpPr>
        <p:spPr>
          <a:xfrm>
            <a:off x="234750" y="2277557"/>
            <a:ext cx="5163600" cy="4296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None/>
            </a:pPr>
            <a:r>
              <a:rPr b="1" lang="en-GB" sz="5358">
                <a:solidFill>
                  <a:srgbClr val="000000"/>
                </a:solidFill>
                <a:latin typeface="Quattrocento Sans"/>
                <a:ea typeface="Quattrocento Sans"/>
                <a:cs typeface="Quattrocento Sans"/>
                <a:sym typeface="Quattrocento Sans"/>
              </a:rPr>
              <a:t>We are always happy to have a  quick chat with parents at drop- off and pick up.</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If you need longer than 3 mins, please make an appointment with the headteacher </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We aim to have a parent/teacher meeting throughout the year – parents will be later informed  of the date</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We like to share photos of our day’s work/activities on the class WhatsApp group – Please message Nora if you have not joined already.</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All other enquires please contact:</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Ms Zoubida: 07903 647907</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Ms Maha: 07729 211465</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Email: alzaitoona.office@gmail.com</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rPr b="1" lang="en-GB" sz="5358">
                <a:solidFill>
                  <a:srgbClr val="000000"/>
                </a:solidFill>
                <a:latin typeface="Quattrocento Sans"/>
                <a:ea typeface="Quattrocento Sans"/>
                <a:cs typeface="Quattrocento Sans"/>
                <a:sym typeface="Quattrocento Sans"/>
              </a:rPr>
              <a:t>Website: www.alzaitoona.com</a:t>
            </a:r>
            <a:endParaRPr b="1" sz="5358">
              <a:solidFill>
                <a:srgbClr val="000000"/>
              </a:solidFill>
              <a:latin typeface="Quattrocento Sans"/>
              <a:ea typeface="Quattrocento Sans"/>
              <a:cs typeface="Quattrocento Sans"/>
              <a:sym typeface="Quattrocento Sans"/>
            </a:endParaRPr>
          </a:p>
          <a:p>
            <a:pPr indent="0" lvl="0" marL="0" rtl="0" algn="l">
              <a:spcBef>
                <a:spcPts val="1800"/>
              </a:spcBef>
              <a:spcAft>
                <a:spcPts val="0"/>
              </a:spcAft>
              <a:buNone/>
            </a:pPr>
            <a:r>
              <a:t/>
            </a:r>
            <a:endParaRPr sz="2400">
              <a:solidFill>
                <a:srgbClr val="9A5315"/>
              </a:solidFill>
              <a:latin typeface="Quattrocento Sans"/>
              <a:ea typeface="Quattrocento Sans"/>
              <a:cs typeface="Quattrocento Sans"/>
              <a:sym typeface="Quattrocento Sans"/>
            </a:endParaRPr>
          </a:p>
        </p:txBody>
      </p:sp>
      <p:sp>
        <p:nvSpPr>
          <p:cNvPr id="680" name="Google Shape;680;g3877e740ec1_0_0"/>
          <p:cNvSpPr txBox="1"/>
          <p:nvPr/>
        </p:nvSpPr>
        <p:spPr>
          <a:xfrm>
            <a:off x="5398350" y="2639250"/>
            <a:ext cx="6654000" cy="3417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Arial"/>
                <a:ea typeface="Arial"/>
                <a:cs typeface="Arial"/>
                <a:sym typeface="Arial"/>
              </a:rPr>
              <a:t>يسعدنا دائمًا إجراء محادثة سريعة مع أولياء الأمورعند التوصيل والاستلام</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Arial"/>
                <a:ea typeface="Arial"/>
                <a:cs typeface="Arial"/>
                <a:sym typeface="Arial"/>
              </a:rPr>
              <a:t>إذا كنت بحاجة إلى أكثر من 3 دقائق،  فيرجى تحديد موعد مع  المديرة</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Arial"/>
                <a:ea typeface="Arial"/>
                <a:cs typeface="Arial"/>
                <a:sym typeface="Arial"/>
              </a:rPr>
              <a:t>نهدف إلى عقد اجتماع </a:t>
            </a:r>
            <a:r>
              <a:rPr b="1" lang="en-GB" sz="2100">
                <a:solidFill>
                  <a:srgbClr val="000000"/>
                </a:solidFill>
              </a:rPr>
              <a:t>أولياء الأمور/</a:t>
            </a:r>
            <a:r>
              <a:rPr b="1" i="0" lang="en-GB" sz="2100" u="none" cap="none" strike="noStrike">
                <a:solidFill>
                  <a:srgbClr val="000000"/>
                </a:solidFill>
                <a:latin typeface="Arial"/>
                <a:ea typeface="Arial"/>
                <a:cs typeface="Arial"/>
                <a:sym typeface="Arial"/>
              </a:rPr>
              <a:t> المعلمين على مدار العام -</a:t>
            </a:r>
            <a:r>
              <a:rPr b="1" lang="en-GB" sz="2100"/>
              <a:t> سيتم</a:t>
            </a:r>
            <a:r>
              <a:rPr b="1" i="0" lang="en-GB" sz="2100" u="none" cap="none" strike="noStrike">
                <a:solidFill>
                  <a:srgbClr val="000000"/>
                </a:solidFill>
                <a:latin typeface="Arial"/>
                <a:ea typeface="Arial"/>
                <a:cs typeface="Arial"/>
                <a:sym typeface="Arial"/>
              </a:rPr>
              <a:t> </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Arial"/>
                <a:ea typeface="Arial"/>
                <a:cs typeface="Arial"/>
                <a:sym typeface="Arial"/>
              </a:rPr>
              <a:t>الإبلاغ </a:t>
            </a:r>
            <a:r>
              <a:rPr b="1" lang="en-GB" sz="2100"/>
              <a:t>عن </a:t>
            </a:r>
            <a:r>
              <a:rPr b="1" lang="en-GB" sz="2100">
                <a:solidFill>
                  <a:srgbClr val="000000"/>
                </a:solidFill>
              </a:rPr>
              <a:t>الموعد لاحقاً</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Arial"/>
                <a:ea typeface="Arial"/>
                <a:cs typeface="Arial"/>
                <a:sym typeface="Arial"/>
              </a:rPr>
              <a:t>نود مشاركة صور أو فيديوهات عن  أنشطتنا الأسبوعية في المجموعة</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Arial"/>
                <a:ea typeface="Arial"/>
                <a:cs typeface="Arial"/>
                <a:sym typeface="Arial"/>
              </a:rPr>
              <a:t> WhatsApp يرجى إرسال رسالة إلى نورا إذا لم تكن قد انضممت</a:t>
            </a:r>
            <a:r>
              <a:rPr b="0" i="0" lang="en-GB" sz="2100" u="none" cap="none" strike="noStrike">
                <a:solidFill>
                  <a:srgbClr val="9A531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
          <p:cNvSpPr txBox="1"/>
          <p:nvPr>
            <p:ph type="title"/>
          </p:nvPr>
        </p:nvSpPr>
        <p:spPr>
          <a:xfrm>
            <a:off x="1065208" y="304800"/>
            <a:ext cx="3056400" cy="1219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D290A"/>
              </a:buClr>
              <a:buSzPts val="3600"/>
              <a:buFont typeface="Quattrocento Sans"/>
              <a:buNone/>
            </a:pPr>
            <a:r>
              <a:rPr lang="en-GB"/>
              <a:t>                                            </a:t>
            </a:r>
            <a:endParaRPr/>
          </a:p>
        </p:txBody>
      </p:sp>
      <p:sp>
        <p:nvSpPr>
          <p:cNvPr id="686" name="Google Shape;686;p3"/>
          <p:cNvSpPr txBox="1"/>
          <p:nvPr>
            <p:ph idx="1" type="body"/>
          </p:nvPr>
        </p:nvSpPr>
        <p:spPr>
          <a:xfrm>
            <a:off x="304800" y="2438400"/>
            <a:ext cx="4724400" cy="3705225"/>
          </a:xfrm>
          <a:prstGeom prst="rect">
            <a:avLst/>
          </a:prstGeom>
          <a:noFill/>
          <a:ln>
            <a:noFill/>
          </a:ln>
        </p:spPr>
        <p:txBody>
          <a:bodyPr anchorCtr="0" anchor="t" bIns="45700" lIns="91425" spcFirstLastPara="1" rIns="91425" wrap="square" tIns="45700">
            <a:normAutofit fontScale="47500" lnSpcReduction="20000"/>
          </a:bodyPr>
          <a:lstStyle/>
          <a:p>
            <a:pPr indent="-217932" lvl="0" marL="347472" rtl="0" algn="l">
              <a:lnSpc>
                <a:spcPct val="100000"/>
              </a:lnSpc>
              <a:spcBef>
                <a:spcPts val="0"/>
              </a:spcBef>
              <a:spcAft>
                <a:spcPts val="0"/>
              </a:spcAft>
              <a:buClr>
                <a:schemeClr val="dk1"/>
              </a:buClr>
              <a:buSzPct val="100000"/>
              <a:buNone/>
            </a:pPr>
            <a:r>
              <a:t/>
            </a:r>
            <a:endParaRPr/>
          </a:p>
          <a:p>
            <a:pPr indent="0" lvl="0" marL="0" rtl="0" algn="l">
              <a:lnSpc>
                <a:spcPct val="100000"/>
              </a:lnSpc>
              <a:spcBef>
                <a:spcPts val="1800"/>
              </a:spcBef>
              <a:spcAft>
                <a:spcPts val="0"/>
              </a:spcAft>
              <a:buSzPct val="81081"/>
              <a:buNone/>
            </a:pPr>
            <a:r>
              <a:t/>
            </a:r>
            <a:endParaRPr/>
          </a:p>
          <a:p>
            <a:pPr indent="-336073" lvl="0" marL="347472" rtl="0" algn="l">
              <a:lnSpc>
                <a:spcPct val="100000"/>
              </a:lnSpc>
              <a:spcBef>
                <a:spcPts val="1800"/>
              </a:spcBef>
              <a:spcAft>
                <a:spcPts val="0"/>
              </a:spcAft>
              <a:buClr>
                <a:schemeClr val="dk2"/>
              </a:buClr>
              <a:buSzPct val="100000"/>
              <a:buChar char="•"/>
            </a:pPr>
            <a:r>
              <a:rPr b="1" lang="en-GB" sz="4500">
                <a:solidFill>
                  <a:schemeClr val="dk2"/>
                </a:solidFill>
                <a:highlight>
                  <a:srgbClr val="E69138"/>
                </a:highlight>
              </a:rPr>
              <a:t>Arabee </a:t>
            </a:r>
            <a:r>
              <a:rPr b="1" lang="en-GB" sz="4500">
                <a:solidFill>
                  <a:schemeClr val="dk2"/>
                </a:solidFill>
              </a:rPr>
              <a:t>education Programme</a:t>
            </a:r>
            <a:endParaRPr b="1" sz="4500">
              <a:solidFill>
                <a:schemeClr val="dk2"/>
              </a:solidFill>
            </a:endParaRPr>
          </a:p>
          <a:p>
            <a:pPr indent="-336073" lvl="0" marL="347472" rtl="0" algn="l">
              <a:lnSpc>
                <a:spcPct val="100000"/>
              </a:lnSpc>
              <a:spcBef>
                <a:spcPts val="1800"/>
              </a:spcBef>
              <a:spcAft>
                <a:spcPts val="0"/>
              </a:spcAft>
              <a:buClr>
                <a:schemeClr val="dk2"/>
              </a:buClr>
              <a:buSzPct val="100000"/>
              <a:buChar char="•"/>
            </a:pPr>
            <a:r>
              <a:rPr b="1" lang="en-GB" sz="4500">
                <a:solidFill>
                  <a:schemeClr val="dk2"/>
                </a:solidFill>
              </a:rPr>
              <a:t>Resources available to us from </a:t>
            </a:r>
            <a:r>
              <a:rPr b="1" lang="en-GB" sz="4500">
                <a:solidFill>
                  <a:schemeClr val="dk2"/>
                </a:solidFill>
                <a:highlight>
                  <a:srgbClr val="E69138"/>
                </a:highlight>
              </a:rPr>
              <a:t>Arabee</a:t>
            </a:r>
            <a:r>
              <a:rPr b="1" lang="en-GB" sz="4500">
                <a:solidFill>
                  <a:schemeClr val="dk2"/>
                </a:solidFill>
              </a:rPr>
              <a:t> programme. </a:t>
            </a:r>
            <a:endParaRPr b="1" sz="4500">
              <a:solidFill>
                <a:schemeClr val="dk2"/>
              </a:solidFill>
            </a:endParaRPr>
          </a:p>
          <a:p>
            <a:pPr indent="-336073" lvl="0" marL="347472" rtl="0" algn="l">
              <a:lnSpc>
                <a:spcPct val="100000"/>
              </a:lnSpc>
              <a:spcBef>
                <a:spcPts val="1800"/>
              </a:spcBef>
              <a:spcAft>
                <a:spcPts val="0"/>
              </a:spcAft>
              <a:buClr>
                <a:schemeClr val="dk2"/>
              </a:buClr>
              <a:buSzPct val="100000"/>
              <a:buChar char="•"/>
            </a:pPr>
            <a:r>
              <a:rPr b="1" lang="en-GB" sz="4500">
                <a:solidFill>
                  <a:schemeClr val="dk2"/>
                </a:solidFill>
              </a:rPr>
              <a:t>Library – Children are encouraged to borrow a book every week and return it the following week. </a:t>
            </a:r>
            <a:endParaRPr b="1" sz="4500">
              <a:solidFill>
                <a:schemeClr val="dk2"/>
              </a:solidFill>
            </a:endParaRPr>
          </a:p>
          <a:p>
            <a:pPr indent="-336073" lvl="0" marL="347472" rtl="0" algn="l">
              <a:lnSpc>
                <a:spcPct val="100000"/>
              </a:lnSpc>
              <a:spcBef>
                <a:spcPts val="1800"/>
              </a:spcBef>
              <a:spcAft>
                <a:spcPts val="0"/>
              </a:spcAft>
              <a:buClr>
                <a:schemeClr val="dk2"/>
              </a:buClr>
              <a:buSzPct val="100000"/>
              <a:buChar char="•"/>
            </a:pPr>
            <a:r>
              <a:rPr b="1" lang="en-GB" sz="4500">
                <a:solidFill>
                  <a:schemeClr val="dk2"/>
                </a:solidFill>
              </a:rPr>
              <a:t>Specially selected stories/songs/poems</a:t>
            </a:r>
            <a:r>
              <a:rPr b="1" lang="en-GB">
                <a:solidFill>
                  <a:schemeClr val="dk2"/>
                </a:solidFill>
              </a:rPr>
              <a:t>.</a:t>
            </a:r>
            <a:endParaRPr b="1">
              <a:solidFill>
                <a:schemeClr val="dk2"/>
              </a:solidFill>
            </a:endParaRPr>
          </a:p>
        </p:txBody>
      </p:sp>
      <p:pic>
        <p:nvPicPr>
          <p:cNvPr descr="Diagram&#10;&#10;Description automatically generated with medium confidence" id="687" name="Google Shape;687;p3"/>
          <p:cNvPicPr preferRelativeResize="0"/>
          <p:nvPr/>
        </p:nvPicPr>
        <p:blipFill rotWithShape="1">
          <a:blip r:embed="rId3">
            <a:alphaModFix/>
          </a:blip>
          <a:srcRect b="0" l="0" r="0" t="0"/>
          <a:stretch/>
        </p:blipFill>
        <p:spPr>
          <a:xfrm>
            <a:off x="11341125" y="6237570"/>
            <a:ext cx="850875" cy="62043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688" name="Google Shape;688;p3"/>
          <p:cNvSpPr/>
          <p:nvPr/>
        </p:nvSpPr>
        <p:spPr>
          <a:xfrm>
            <a:off x="3398000" y="221160"/>
            <a:ext cx="3366300" cy="2202000"/>
          </a:xfrm>
          <a:prstGeom prst="wedgeEllipseCallout">
            <a:avLst>
              <a:gd fmla="val 25393" name="adj1"/>
              <a:gd fmla="val 89141" name="adj2"/>
            </a:avLst>
          </a:prstGeom>
          <a:solidFill>
            <a:srgbClr val="A6E37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600"/>
              <a:buFont typeface="Arial"/>
              <a:buNone/>
            </a:pPr>
            <a:r>
              <a:rPr b="1" i="0" lang="en-GB" sz="2800" u="none" cap="none" strike="noStrike">
                <a:solidFill>
                  <a:srgbClr val="4D290A"/>
                </a:solidFill>
                <a:latin typeface="Quattrocento Sans"/>
                <a:ea typeface="Quattrocento Sans"/>
                <a:cs typeface="Quattrocento Sans"/>
                <a:sym typeface="Quattrocento Sans"/>
              </a:rPr>
              <a:t>The curriculum                                      </a:t>
            </a:r>
            <a:r>
              <a:rPr b="1" i="0" lang="en-GB" sz="2800" u="none" cap="none" strike="noStrike">
                <a:solidFill>
                  <a:srgbClr val="4D290A"/>
                </a:solidFill>
                <a:latin typeface="Times New Roman"/>
                <a:ea typeface="Times New Roman"/>
                <a:cs typeface="Times New Roman"/>
                <a:sym typeface="Times New Roman"/>
              </a:rPr>
              <a:t>منهاج المرحلة</a:t>
            </a:r>
            <a:endParaRPr b="1" i="0" sz="2000" u="none" cap="none" strike="noStrike">
              <a:solidFill>
                <a:srgbClr val="000000"/>
              </a:solidFill>
              <a:latin typeface="Quattrocento Sans"/>
              <a:ea typeface="Quattrocento Sans"/>
              <a:cs typeface="Quattrocento Sans"/>
              <a:sym typeface="Quattrocento Sans"/>
            </a:endParaRPr>
          </a:p>
        </p:txBody>
      </p:sp>
      <p:sp>
        <p:nvSpPr>
          <p:cNvPr id="689" name="Google Shape;689;p3"/>
          <p:cNvSpPr txBox="1"/>
          <p:nvPr/>
        </p:nvSpPr>
        <p:spPr>
          <a:xfrm>
            <a:off x="5081150" y="3429000"/>
            <a:ext cx="5326912" cy="304698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البرنامج التعليمي المستخدم هذه السنة ”عربي” منصة تعلم اللغة العربية</a:t>
            </a:r>
            <a:endParaRPr/>
          </a:p>
          <a:p>
            <a:pPr indent="0" lvl="0" marL="0" marR="0" rtl="0" algn="l">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        </a:t>
            </a:r>
            <a:endParaRPr/>
          </a:p>
          <a:p>
            <a:pPr indent="0" lvl="0" marL="0" marR="0" rtl="0" algn="r">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الموارد التعليمية المتوفرة من المنصة</a:t>
            </a:r>
            <a:endParaRPr/>
          </a:p>
          <a:p>
            <a:pPr indent="0" lvl="0" marL="0" marR="0" rtl="0" algn="r">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 المكتبة: تشجيع الأطفال على استعارة كتب وقصص دينية كل أسبوع وإعادتها في الأسبوع التالي</a:t>
            </a:r>
            <a:endParaRPr/>
          </a:p>
          <a:p>
            <a:pPr indent="0" lvl="0" marL="0" marR="0" rtl="0" algn="l">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 </a:t>
            </a:r>
            <a:endParaRPr/>
          </a:p>
          <a:p>
            <a:pPr indent="0" lvl="0" marL="0" marR="0" rtl="0" algn="r">
              <a:lnSpc>
                <a:spcPct val="100000"/>
              </a:lnSpc>
              <a:spcBef>
                <a:spcPts val="0"/>
              </a:spcBef>
              <a:spcAft>
                <a:spcPts val="0"/>
              </a:spcAft>
              <a:buNone/>
            </a:pPr>
            <a:r>
              <a:rPr b="1" i="0" lang="en-GB" sz="2400" u="none" cap="none" strike="noStrike">
                <a:solidFill>
                  <a:srgbClr val="000000"/>
                </a:solidFill>
                <a:latin typeface="Arial"/>
                <a:ea typeface="Arial"/>
                <a:cs typeface="Arial"/>
                <a:sym typeface="Arial"/>
              </a:rPr>
              <a:t>قصص / أغاني / قصائد مناسبة للمرحلة</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15bf1b8e905_0_0"/>
          <p:cNvSpPr txBox="1"/>
          <p:nvPr/>
        </p:nvSpPr>
        <p:spPr>
          <a:xfrm>
            <a:off x="152297" y="3429000"/>
            <a:ext cx="5516700" cy="273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100"/>
              <a:buFont typeface="Arial"/>
              <a:buNone/>
            </a:pPr>
            <a:r>
              <a:rPr b="0" i="0" lang="en-GB" sz="2100" u="none" cap="none" strike="noStrike">
                <a:solidFill>
                  <a:schemeClr val="dk2"/>
                </a:solidFill>
                <a:highlight>
                  <a:srgbClr val="E69138"/>
                </a:highlight>
                <a:latin typeface="Arial"/>
                <a:ea typeface="Arial"/>
                <a:cs typeface="Arial"/>
                <a:sym typeface="Arial"/>
              </a:rPr>
              <a:t>Arabee</a:t>
            </a:r>
            <a:r>
              <a:rPr b="0" i="0" lang="en-GB" sz="2100" u="none" cap="none" strike="noStrike">
                <a:solidFill>
                  <a:schemeClr val="dk2"/>
                </a:solidFill>
                <a:latin typeface="Arial"/>
                <a:ea typeface="Arial"/>
                <a:cs typeface="Arial"/>
                <a:sym typeface="Arial"/>
              </a:rPr>
              <a:t> is an acclaimed educational programme designed to help young learners develop their Arabic language skills effortlessly. It offers engaging activities and interactive lessons, making Arabic learning enjoyable for kids while keeping them attentive and motivated.</a:t>
            </a:r>
            <a:endParaRPr b="0" i="0" sz="2100" u="none" cap="none" strike="noStrike">
              <a:solidFill>
                <a:srgbClr val="D1D5DB"/>
              </a:solidFill>
              <a:highlight>
                <a:srgbClr val="444654"/>
              </a:highlight>
              <a:latin typeface="Arial"/>
              <a:ea typeface="Arial"/>
              <a:cs typeface="Arial"/>
              <a:sym typeface="Arial"/>
            </a:endParaRPr>
          </a:p>
        </p:txBody>
      </p:sp>
      <p:sp>
        <p:nvSpPr>
          <p:cNvPr id="696" name="Google Shape;696;g15bf1b8e905_0_0"/>
          <p:cNvSpPr txBox="1"/>
          <p:nvPr/>
        </p:nvSpPr>
        <p:spPr>
          <a:xfrm>
            <a:off x="5799625" y="3117943"/>
            <a:ext cx="5268178" cy="2793042"/>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1200"/>
              </a:spcAft>
              <a:buClr>
                <a:srgbClr val="000000"/>
              </a:buClr>
              <a:buSzPts val="2600"/>
              <a:buFont typeface="Arial"/>
              <a:buNone/>
            </a:pPr>
            <a:r>
              <a:rPr b="0" i="0" lang="en-GB" sz="2600" u="none" cap="none" strike="noStrike">
                <a:solidFill>
                  <a:schemeClr val="dk2"/>
                </a:solidFill>
                <a:highlight>
                  <a:srgbClr val="E69138"/>
                </a:highlight>
                <a:latin typeface="Arial"/>
                <a:ea typeface="Arial"/>
                <a:cs typeface="Arial"/>
                <a:sym typeface="Arial"/>
              </a:rPr>
              <a:t>عربي</a:t>
            </a:r>
            <a:r>
              <a:rPr b="0" i="0" lang="en-GB" sz="2600" u="none" cap="none" strike="noStrike">
                <a:solidFill>
                  <a:schemeClr val="dk2"/>
                </a:solidFill>
                <a:latin typeface="Arial"/>
                <a:ea typeface="Arial"/>
                <a:cs typeface="Arial"/>
                <a:sym typeface="Arial"/>
              </a:rPr>
              <a:t> هو برنامَج تعليمي مشهود له بالثناء مصمم لمساعدة الأطفال على تطوير مهاراتهم بكل سهولة.في اللغة العربية. يقدم البرنامج أنشطة شيقة ودروس تفاعلية، مما يجعل تعلم العربية ممتعًا للأطفال مع الحفاظ على انتباههم وتحفيزهم</a:t>
            </a:r>
            <a:endParaRPr b="0" i="0" sz="2600" u="none" cap="none" strike="noStrike">
              <a:solidFill>
                <a:schemeClr val="dk2"/>
              </a:solidFill>
              <a:latin typeface="Arial"/>
              <a:ea typeface="Arial"/>
              <a:cs typeface="Arial"/>
              <a:sym typeface="Arial"/>
            </a:endParaRPr>
          </a:p>
        </p:txBody>
      </p:sp>
      <p:pic>
        <p:nvPicPr>
          <p:cNvPr id="697" name="Google Shape;697;g15bf1b8e905_0_0"/>
          <p:cNvPicPr preferRelativeResize="0"/>
          <p:nvPr/>
        </p:nvPicPr>
        <p:blipFill rotWithShape="1">
          <a:blip r:embed="rId3">
            <a:alphaModFix/>
          </a:blip>
          <a:srcRect b="0" l="0" r="0" t="0"/>
          <a:stretch/>
        </p:blipFill>
        <p:spPr>
          <a:xfrm>
            <a:off x="2404775" y="0"/>
            <a:ext cx="4102304" cy="327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15bf1b8e905_0_7"/>
          <p:cNvSpPr txBox="1"/>
          <p:nvPr/>
        </p:nvSpPr>
        <p:spPr>
          <a:xfrm>
            <a:off x="0" y="985814"/>
            <a:ext cx="11419500" cy="55413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0"/>
              </a:spcAft>
              <a:buClr>
                <a:srgbClr val="000000"/>
              </a:buClr>
              <a:buSzPts val="1700"/>
              <a:buFont typeface="Arial"/>
              <a:buNone/>
            </a:pPr>
            <a:r>
              <a:rPr b="1" i="0" lang="en-GB" sz="2000" u="none" cap="none" strike="noStrike">
                <a:solidFill>
                  <a:schemeClr val="dk2"/>
                </a:solidFill>
                <a:latin typeface="Arial"/>
                <a:ea typeface="Arial"/>
                <a:cs typeface="Arial"/>
                <a:sym typeface="Arial"/>
              </a:rPr>
              <a:t>نود أن نلفت انتباهك إلى أن مدرستنا لديها اشتراك في المنصة الرقمية هو موقع يقدم </a:t>
            </a:r>
            <a:r>
              <a:rPr b="1" lang="en-GB" sz="2000">
                <a:solidFill>
                  <a:schemeClr val="dk2"/>
                </a:solidFill>
              </a:rPr>
              <a:t>مواد</a:t>
            </a:r>
            <a:r>
              <a:rPr b="1" i="0" lang="en-GB" sz="2000" u="none" cap="none" strike="noStrike">
                <a:solidFill>
                  <a:schemeClr val="dk2"/>
                </a:solidFill>
                <a:latin typeface="Arial"/>
                <a:ea typeface="Arial"/>
                <a:cs typeface="Arial"/>
                <a:sym typeface="Arial"/>
              </a:rPr>
              <a:t> تفاعلية باللغة العربية</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2000" u="none" cap="none" strike="noStrike">
                <a:solidFill>
                  <a:schemeClr val="dk2"/>
                </a:solidFill>
                <a:latin typeface="Arial"/>
                <a:ea typeface="Arial"/>
                <a:cs typeface="Arial"/>
                <a:sym typeface="Arial"/>
              </a:rPr>
              <a:t>تم تنظيم المواد في مجالات موضوعية، ويتم تقديم المواد عبر مجموعة من أنشطة الوسائط المتعددة الغامرة. إنه مصدر رائع </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2000" u="none" cap="none" strike="noStrike">
                <a:solidFill>
                  <a:schemeClr val="dk2"/>
                </a:solidFill>
                <a:latin typeface="Arial"/>
                <a:ea typeface="Arial"/>
                <a:cs typeface="Arial"/>
                <a:sym typeface="Arial"/>
              </a:rPr>
              <a:t>لأنه يمكّن التلاميذ من تعزيز مفرداتهم، و يتعلمون في نفس الوقت المهارات الأساسية الأربع "القراءة والكتابة والاستماع والتحدث  </a:t>
            </a:r>
            <a:endParaRPr b="1" i="0" sz="2000" u="none" cap="none" strike="noStrike">
              <a:solidFill>
                <a:schemeClr val="dk2"/>
              </a:solidFill>
              <a:latin typeface="Arial"/>
              <a:ea typeface="Arial"/>
              <a:cs typeface="Arial"/>
              <a:sym typeface="Arial"/>
            </a:endParaRPr>
          </a:p>
          <a:p>
            <a:pPr indent="0" lvl="0" marL="0" marR="0" rtl="1" algn="r">
              <a:lnSpc>
                <a:spcPct val="115000"/>
              </a:lnSpc>
              <a:spcBef>
                <a:spcPts val="1200"/>
              </a:spcBef>
              <a:spcAft>
                <a:spcPts val="0"/>
              </a:spcAft>
              <a:buClr>
                <a:srgbClr val="000000"/>
              </a:buClr>
              <a:buSzPts val="1550"/>
              <a:buFont typeface="Arial"/>
              <a:buNone/>
            </a:pPr>
            <a:r>
              <a:rPr b="1" i="0" lang="en-GB" sz="2000" u="none" cap="none" strike="noStrike">
                <a:solidFill>
                  <a:schemeClr val="dk2"/>
                </a:solidFill>
                <a:latin typeface="Arial"/>
                <a:ea typeface="Arial"/>
                <a:cs typeface="Arial"/>
                <a:sym typeface="Arial"/>
              </a:rPr>
              <a:t>أفضل طريقة للأطفال لتعلم اللغة العربية هي من خلال الأنشطة المثيرة والدروس التفاعلية. احرص على </a:t>
            </a:r>
            <a:r>
              <a:rPr b="1" lang="en-GB" sz="2000">
                <a:solidFill>
                  <a:schemeClr val="dk2"/>
                </a:solidFill>
              </a:rPr>
              <a:t>اشتراكهم</a:t>
            </a:r>
            <a:r>
              <a:rPr b="1" i="0" lang="en-GB" sz="2000" u="none" cap="none" strike="noStrike">
                <a:solidFill>
                  <a:schemeClr val="dk2"/>
                </a:solidFill>
                <a:latin typeface="Arial"/>
                <a:ea typeface="Arial"/>
                <a:cs typeface="Arial"/>
                <a:sym typeface="Arial"/>
              </a:rPr>
              <a:t>، وتركيزهم، وجعل العربية ممتعة مع عربي!</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2000" u="none" cap="none" strike="noStrike">
                <a:solidFill>
                  <a:schemeClr val="dk2"/>
                </a:solidFill>
                <a:latin typeface="Arial"/>
                <a:ea typeface="Arial"/>
                <a:cs typeface="Arial"/>
                <a:sym typeface="Arial"/>
              </a:rPr>
              <a:t>• يوفر الوقت من خلال الأنشطة التي يسهل العثور عليها وتصحيحها تلقائيًا</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2000" u="none" cap="none" strike="noStrike">
                <a:solidFill>
                  <a:schemeClr val="dk2"/>
                </a:solidFill>
                <a:latin typeface="Arial"/>
                <a:ea typeface="Arial"/>
                <a:cs typeface="Arial"/>
                <a:sym typeface="Arial"/>
              </a:rPr>
              <a:t>يمكن لجميع طلابنا استعمال هذا الموقع من المنزل. يمكن كذلك للطلاب استخدام موقع الويب بشكل مستقل لترسيخ ما تعلمه</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2000" u="none" cap="none" strike="noStrike">
                <a:solidFill>
                  <a:schemeClr val="dk2"/>
                </a:solidFill>
                <a:latin typeface="Arial"/>
                <a:ea typeface="Arial"/>
                <a:cs typeface="Arial"/>
                <a:sym typeface="Arial"/>
              </a:rPr>
              <a:t> في الفصل والحصول على السباق في تعلم مفردات جديدة</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2000" u="none" cap="none" strike="noStrike">
                <a:solidFill>
                  <a:schemeClr val="dk2"/>
                </a:solidFill>
                <a:latin typeface="Arial"/>
                <a:ea typeface="Arial"/>
                <a:cs typeface="Arial"/>
                <a:sym typeface="Arial"/>
              </a:rPr>
              <a:t>iPad و Android يمكن للطلاب تثبيتها على أجهزتهم المحمولة</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2000" u="none" cap="none" strike="noStrike">
                <a:solidFill>
                  <a:schemeClr val="dk2"/>
                </a:solidFill>
                <a:latin typeface="Arial"/>
                <a:ea typeface="Arial"/>
                <a:cs typeface="Arial"/>
                <a:sym typeface="Arial"/>
              </a:rPr>
              <a:t>لتسجيل الدخول إلى المنصة سيكون لدى الطلاب تفاصيل تسجيل الدخول الخاصة بهم. سوف نقدم هذه في أقرب وقت ممكن</a:t>
            </a:r>
            <a:endParaRPr b="1" i="0" sz="20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1200"/>
              </a:spcAft>
              <a:buClr>
                <a:srgbClr val="000000"/>
              </a:buClr>
              <a:buSzPts val="1600"/>
              <a:buFont typeface="Arial"/>
              <a:buNone/>
            </a:pPr>
            <a:r>
              <a:rPr b="1" i="0" lang="en-GB" sz="2800" u="none" cap="none" strike="noStrike">
                <a:solidFill>
                  <a:schemeClr val="dk2"/>
                </a:solidFill>
                <a:highlight>
                  <a:srgbClr val="FFFF00"/>
                </a:highlight>
                <a:latin typeface="Arial"/>
                <a:ea typeface="Arial"/>
                <a:cs typeface="Arial"/>
                <a:sym typeface="Arial"/>
              </a:rPr>
              <a:t>تذكر</a:t>
            </a:r>
            <a:r>
              <a:rPr b="1" i="0" lang="en-GB" sz="2000" u="none" cap="none" strike="noStrike">
                <a:solidFill>
                  <a:schemeClr val="dk2"/>
                </a:solidFill>
                <a:latin typeface="Arial"/>
                <a:ea typeface="Arial"/>
                <a:cs typeface="Arial"/>
                <a:sym typeface="Arial"/>
              </a:rPr>
              <a:t>: تعلم لغة لا يستغرق سنوات - يستغرق دقائق كل يوم</a:t>
            </a:r>
            <a:r>
              <a:rPr b="1" i="0" lang="en-GB" sz="2000" u="none" cap="none" strike="noStrike">
                <a:solidFill>
                  <a:srgbClr val="0070C0"/>
                </a:solidFill>
                <a:latin typeface="Arial"/>
                <a:ea typeface="Arial"/>
                <a:cs typeface="Arial"/>
                <a:sym typeface="Arial"/>
              </a:rPr>
              <a:t>. </a:t>
            </a:r>
            <a:r>
              <a:rPr b="1" i="0" lang="en-GB" sz="1600" u="none" cap="none" strike="noStrike">
                <a:solidFill>
                  <a:srgbClr val="0070C0"/>
                </a:solidFill>
                <a:latin typeface="Arial"/>
                <a:ea typeface="Arial"/>
                <a:cs typeface="Arial"/>
                <a:sym typeface="Arial"/>
              </a:rPr>
              <a:t> </a:t>
            </a:r>
            <a:endParaRPr b="0" i="0" sz="1200" u="none" cap="none" strike="noStrike">
              <a:solidFill>
                <a:srgbClr val="0070C0"/>
              </a:solidFill>
              <a:latin typeface="Arial"/>
              <a:ea typeface="Arial"/>
              <a:cs typeface="Arial"/>
              <a:sym typeface="Arial"/>
            </a:endParaRPr>
          </a:p>
        </p:txBody>
      </p:sp>
      <p:pic>
        <p:nvPicPr>
          <p:cNvPr id="704" name="Google Shape;704;g15bf1b8e905_0_7"/>
          <p:cNvPicPr preferRelativeResize="0"/>
          <p:nvPr/>
        </p:nvPicPr>
        <p:blipFill rotWithShape="1">
          <a:blip r:embed="rId3">
            <a:alphaModFix/>
          </a:blip>
          <a:srcRect b="0" l="0" r="0" t="0"/>
          <a:stretch/>
        </p:blipFill>
        <p:spPr>
          <a:xfrm>
            <a:off x="4430000" y="0"/>
            <a:ext cx="2267850" cy="107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g282e075dea4_0_0"/>
          <p:cNvPicPr preferRelativeResize="0"/>
          <p:nvPr/>
        </p:nvPicPr>
        <p:blipFill rotWithShape="1">
          <a:blip r:embed="rId3">
            <a:alphaModFix/>
          </a:blip>
          <a:srcRect b="0" l="0" r="0" t="0"/>
          <a:stretch/>
        </p:blipFill>
        <p:spPr>
          <a:xfrm>
            <a:off x="1007102" y="1626919"/>
            <a:ext cx="10177795" cy="4830850"/>
          </a:xfrm>
          <a:prstGeom prst="rect">
            <a:avLst/>
          </a:prstGeom>
          <a:noFill/>
          <a:ln>
            <a:noFill/>
          </a:ln>
        </p:spPr>
      </p:pic>
      <p:pic>
        <p:nvPicPr>
          <p:cNvPr id="711" name="Google Shape;711;g282e075dea4_0_0"/>
          <p:cNvPicPr preferRelativeResize="0"/>
          <p:nvPr/>
        </p:nvPicPr>
        <p:blipFill rotWithShape="1">
          <a:blip r:embed="rId4">
            <a:alphaModFix/>
          </a:blip>
          <a:srcRect b="0" l="0" r="0" t="0"/>
          <a:stretch/>
        </p:blipFill>
        <p:spPr>
          <a:xfrm>
            <a:off x="2386430" y="155050"/>
            <a:ext cx="7437192" cy="12399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pic>
        <p:nvPicPr>
          <p:cNvPr id="716" name="Google Shape;716;g15687b8a777_0_448"/>
          <p:cNvPicPr preferRelativeResize="0"/>
          <p:nvPr/>
        </p:nvPicPr>
        <p:blipFill rotWithShape="1">
          <a:blip r:embed="rId3">
            <a:alphaModFix/>
          </a:blip>
          <a:srcRect b="12827" l="15587" r="17584" t="24024"/>
          <a:stretch/>
        </p:blipFill>
        <p:spPr>
          <a:xfrm>
            <a:off x="201826" y="1235298"/>
            <a:ext cx="9677400" cy="5333999"/>
          </a:xfrm>
          <a:prstGeom prst="rect">
            <a:avLst/>
          </a:prstGeom>
          <a:noFill/>
          <a:ln>
            <a:noFill/>
          </a:ln>
        </p:spPr>
      </p:pic>
      <p:sp>
        <p:nvSpPr>
          <p:cNvPr id="717" name="Google Shape;717;g15687b8a777_0_448"/>
          <p:cNvSpPr/>
          <p:nvPr/>
        </p:nvSpPr>
        <p:spPr>
          <a:xfrm>
            <a:off x="9076950" y="231648"/>
            <a:ext cx="3114900" cy="1300200"/>
          </a:xfrm>
          <a:prstGeom prst="wedgeEllipseCallout">
            <a:avLst>
              <a:gd fmla="val -20776" name="adj1"/>
              <a:gd fmla="val 75572" name="adj2"/>
            </a:avLst>
          </a:prstGeom>
          <a:solidFill>
            <a:srgbClr val="A6E371"/>
          </a:solidFill>
          <a:ln cap="flat" cmpd="sng" w="25400">
            <a:solidFill>
              <a:srgbClr val="66320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100" u="none" cap="none" strike="noStrike">
                <a:solidFill>
                  <a:schemeClr val="dk2"/>
                </a:solidFill>
                <a:latin typeface="Arial"/>
                <a:ea typeface="Arial"/>
                <a:cs typeface="Arial"/>
                <a:sym typeface="Arial"/>
              </a:rPr>
              <a:t>نظرة عامة على المنهاج الدراسي</a:t>
            </a:r>
            <a:endParaRPr sz="1100"/>
          </a:p>
          <a:p>
            <a:pPr indent="0" lvl="0" marL="0" marR="0" rtl="0" algn="ctr">
              <a:lnSpc>
                <a:spcPct val="100000"/>
              </a:lnSpc>
              <a:spcBef>
                <a:spcPts val="0"/>
              </a:spcBef>
              <a:spcAft>
                <a:spcPts val="0"/>
              </a:spcAft>
              <a:buNone/>
            </a:pPr>
            <a:r>
              <a:rPr b="1" i="0" lang="en-GB" sz="2100" u="none" cap="none" strike="noStrike">
                <a:solidFill>
                  <a:schemeClr val="dk2"/>
                </a:solidFill>
                <a:latin typeface="Arial"/>
                <a:ea typeface="Arial"/>
                <a:cs typeface="Arial"/>
                <a:sym typeface="Arial"/>
              </a:rPr>
              <a:t>Curriculum Overview</a:t>
            </a:r>
            <a:endParaRPr sz="11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2"/>
          <p:cNvSpPr txBox="1"/>
          <p:nvPr/>
        </p:nvSpPr>
        <p:spPr>
          <a:xfrm>
            <a:off x="1143000" y="172313"/>
            <a:ext cx="958596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4D290A"/>
                </a:solidFill>
                <a:latin typeface="Arial"/>
                <a:ea typeface="Arial"/>
                <a:cs typeface="Arial"/>
                <a:sym typeface="Arial"/>
              </a:rPr>
              <a:t>Islamic Study          التربية الإسلامية</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723" name="Google Shape;723;p2"/>
          <p:cNvSpPr txBox="1"/>
          <p:nvPr/>
        </p:nvSpPr>
        <p:spPr>
          <a:xfrm>
            <a:off x="121920" y="1540609"/>
            <a:ext cx="4465320" cy="45858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Quattrocento Sans"/>
                <a:ea typeface="Quattrocento Sans"/>
                <a:cs typeface="Quattrocento Sans"/>
                <a:sym typeface="Quattrocento Sans"/>
              </a:rPr>
              <a:t>Al-Tareeq Al-Moneer series are Islamic books that represent Islamic education lessons simply, easily and suitable for the age group. This series contains an interesting set of lessons that will enrich the young Muslim with knowledge and faith (Faith- Pillars of Islam- Morals of Islam- Prophet Mohd (PBUH)- Surahs-Prayers)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724" name="Google Shape;724;p2"/>
          <p:cNvSpPr txBox="1"/>
          <p:nvPr/>
        </p:nvSpPr>
        <p:spPr>
          <a:xfrm>
            <a:off x="6773124" y="2201528"/>
            <a:ext cx="4343400" cy="41559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Arial"/>
                <a:ea typeface="Arial"/>
                <a:cs typeface="Arial"/>
                <a:sym typeface="Arial"/>
              </a:rPr>
              <a:t>سلسلة الطريق المنير هي كتب إسلامية تقدم دروس التربية الإسلامية بطريقة سهلة، مبسطة </a:t>
            </a:r>
            <a:r>
              <a:rPr b="1" lang="en-GB" sz="2400"/>
              <a:t>مناسبة</a:t>
            </a:r>
            <a:r>
              <a:rPr b="1" i="0" lang="en-GB" sz="2400" u="none" cap="none" strike="noStrike">
                <a:solidFill>
                  <a:srgbClr val="000000"/>
                </a:solidFill>
                <a:latin typeface="Arial"/>
                <a:ea typeface="Arial"/>
                <a:cs typeface="Arial"/>
                <a:sym typeface="Arial"/>
              </a:rPr>
              <a:t> جداً للمراحل العمرية. تحتوي هذه السلسلة على مجموعة شيقة من الدروس التي تخص المسلم الصغير  وتثري لديه المعرفة والإيمان (العقيدة - اركان الإسلام - آداب الإسلام -النبي محمد عليه الصلاة والسلام - سور قرآنية _ أدعية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br>
              <a:rPr b="0" i="0" lang="en-GB"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pic>
        <p:nvPicPr>
          <p:cNvPr id="725" name="Google Shape;725;p2"/>
          <p:cNvPicPr preferRelativeResize="0"/>
          <p:nvPr/>
        </p:nvPicPr>
        <p:blipFill rotWithShape="1">
          <a:blip r:embed="rId3">
            <a:alphaModFix/>
          </a:blip>
          <a:srcRect b="0" l="0" r="0" t="0"/>
          <a:stretch/>
        </p:blipFill>
        <p:spPr>
          <a:xfrm>
            <a:off x="4587240" y="4066333"/>
            <a:ext cx="1984709" cy="26193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2022-09-16T09:32:16Z</dcterms:created>
  <dc:creator>Nora Sibaey-Soliman</dc:creator>
</cp:coreProperties>
</file>